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5.svg" ContentType="image/svg+xml"/>
  <Override PartName="/ppt/media/image27.svg" ContentType="image/svg+xml"/>
  <Override PartName="/ppt/media/image29.svg" ContentType="image/svg+xml"/>
  <Override PartName="/ppt/media/image5.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8"/>
  </p:notesMasterIdLst>
  <p:handoutMasterIdLst>
    <p:handoutMasterId r:id="rId34"/>
  </p:handoutMasterIdLst>
  <p:sldIdLst>
    <p:sldId id="257" r:id="rId4"/>
    <p:sldId id="258" r:id="rId5"/>
    <p:sldId id="259" r:id="rId6"/>
    <p:sldId id="260" r:id="rId7"/>
    <p:sldId id="262" r:id="rId9"/>
    <p:sldId id="263" r:id="rId10"/>
    <p:sldId id="264" r:id="rId11"/>
    <p:sldId id="277" r:id="rId12"/>
    <p:sldId id="278" r:id="rId13"/>
    <p:sldId id="279" r:id="rId14"/>
    <p:sldId id="280" r:id="rId15"/>
    <p:sldId id="281" r:id="rId16"/>
    <p:sldId id="265" r:id="rId17"/>
    <p:sldId id="266" r:id="rId18"/>
    <p:sldId id="282" r:id="rId19"/>
    <p:sldId id="283" r:id="rId20"/>
    <p:sldId id="284" r:id="rId21"/>
    <p:sldId id="285" r:id="rId22"/>
    <p:sldId id="270" r:id="rId23"/>
    <p:sldId id="271" r:id="rId24"/>
    <p:sldId id="286" r:id="rId25"/>
    <p:sldId id="287" r:id="rId26"/>
    <p:sldId id="288" r:id="rId27"/>
    <p:sldId id="289" r:id="rId28"/>
    <p:sldId id="290" r:id="rId29"/>
    <p:sldId id="272" r:id="rId30"/>
    <p:sldId id="273" r:id="rId31"/>
    <p:sldId id="274" r:id="rId32"/>
    <p:sldId id="275" r:id="rId33"/>
  </p:sldIdLst>
  <p:sldSz cx="12192000" cy="6858000"/>
  <p:notesSz cx="7103745" cy="10234295"/>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tags" Target="tags/tag600.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1" Type="http://schemas.openxmlformats.org/officeDocument/2006/relationships/image" Target="../media/image1.png"/><Relationship Id="rId90" Type="http://schemas.openxmlformats.org/officeDocument/2006/relationships/tags" Target="../tags/tag89.xml"/><Relationship Id="rId9" Type="http://schemas.openxmlformats.org/officeDocument/2006/relationships/tags" Target="../tags/tag8.xml"/><Relationship Id="rId89" Type="http://schemas.openxmlformats.org/officeDocument/2006/relationships/tags" Target="../tags/tag88.xml"/><Relationship Id="rId88" Type="http://schemas.openxmlformats.org/officeDocument/2006/relationships/tags" Target="../tags/tag87.xml"/><Relationship Id="rId87" Type="http://schemas.openxmlformats.org/officeDocument/2006/relationships/tags" Target="../tags/tag86.xml"/><Relationship Id="rId86" Type="http://schemas.openxmlformats.org/officeDocument/2006/relationships/tags" Target="../tags/tag85.xml"/><Relationship Id="rId85" Type="http://schemas.openxmlformats.org/officeDocument/2006/relationships/tags" Target="../tags/tag84.xml"/><Relationship Id="rId84" Type="http://schemas.openxmlformats.org/officeDocument/2006/relationships/tags" Target="../tags/tag83.xml"/><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tags" Target="../tags/tag7.xml"/><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2.xml"/><Relationship Id="rId85" Type="http://schemas.openxmlformats.org/officeDocument/2006/relationships/tags" Target="../tags/tag178.xml"/><Relationship Id="rId84" Type="http://schemas.openxmlformats.org/officeDocument/2006/relationships/tags" Target="../tags/tag177.xml"/><Relationship Id="rId83" Type="http://schemas.openxmlformats.org/officeDocument/2006/relationships/tags" Target="../tags/tag176.xml"/><Relationship Id="rId82" Type="http://schemas.openxmlformats.org/officeDocument/2006/relationships/tags" Target="../tags/tag175.xml"/><Relationship Id="rId81" Type="http://schemas.openxmlformats.org/officeDocument/2006/relationships/tags" Target="../tags/tag174.xml"/><Relationship Id="rId80" Type="http://schemas.openxmlformats.org/officeDocument/2006/relationships/tags" Target="../tags/tag173.xml"/><Relationship Id="rId8" Type="http://schemas.openxmlformats.org/officeDocument/2006/relationships/tags" Target="../tags/tag101.xml"/><Relationship Id="rId79" Type="http://schemas.openxmlformats.org/officeDocument/2006/relationships/tags" Target="../tags/tag172.xml"/><Relationship Id="rId78" Type="http://schemas.openxmlformats.org/officeDocument/2006/relationships/tags" Target="../tags/tag171.xml"/><Relationship Id="rId77" Type="http://schemas.openxmlformats.org/officeDocument/2006/relationships/tags" Target="../tags/tag170.xml"/><Relationship Id="rId76" Type="http://schemas.openxmlformats.org/officeDocument/2006/relationships/tags" Target="../tags/tag169.xml"/><Relationship Id="rId75" Type="http://schemas.openxmlformats.org/officeDocument/2006/relationships/tags" Target="../tags/tag168.xml"/><Relationship Id="rId74" Type="http://schemas.openxmlformats.org/officeDocument/2006/relationships/tags" Target="../tags/tag167.xml"/><Relationship Id="rId73" Type="http://schemas.openxmlformats.org/officeDocument/2006/relationships/tags" Target="../tags/tag166.xml"/><Relationship Id="rId72" Type="http://schemas.openxmlformats.org/officeDocument/2006/relationships/tags" Target="../tags/tag165.xml"/><Relationship Id="rId71" Type="http://schemas.openxmlformats.org/officeDocument/2006/relationships/tags" Target="../tags/tag164.xml"/><Relationship Id="rId70" Type="http://schemas.openxmlformats.org/officeDocument/2006/relationships/tags" Target="../tags/tag163.xml"/><Relationship Id="rId7" Type="http://schemas.openxmlformats.org/officeDocument/2006/relationships/tags" Target="../tags/tag100.xml"/><Relationship Id="rId69" Type="http://schemas.openxmlformats.org/officeDocument/2006/relationships/tags" Target="../tags/tag162.xml"/><Relationship Id="rId68" Type="http://schemas.openxmlformats.org/officeDocument/2006/relationships/tags" Target="../tags/tag161.xml"/><Relationship Id="rId67" Type="http://schemas.openxmlformats.org/officeDocument/2006/relationships/tags" Target="../tags/tag160.xml"/><Relationship Id="rId66" Type="http://schemas.openxmlformats.org/officeDocument/2006/relationships/tags" Target="../tags/tag159.xml"/><Relationship Id="rId65" Type="http://schemas.openxmlformats.org/officeDocument/2006/relationships/tags" Target="../tags/tag158.xml"/><Relationship Id="rId64" Type="http://schemas.openxmlformats.org/officeDocument/2006/relationships/tags" Target="../tags/tag157.xml"/><Relationship Id="rId63" Type="http://schemas.openxmlformats.org/officeDocument/2006/relationships/tags" Target="../tags/tag156.xml"/><Relationship Id="rId62" Type="http://schemas.openxmlformats.org/officeDocument/2006/relationships/tags" Target="../tags/tag155.xml"/><Relationship Id="rId61" Type="http://schemas.openxmlformats.org/officeDocument/2006/relationships/tags" Target="../tags/tag154.xml"/><Relationship Id="rId60" Type="http://schemas.openxmlformats.org/officeDocument/2006/relationships/tags" Target="../tags/tag153.xml"/><Relationship Id="rId6" Type="http://schemas.openxmlformats.org/officeDocument/2006/relationships/tags" Target="../tags/tag99.xml"/><Relationship Id="rId59" Type="http://schemas.openxmlformats.org/officeDocument/2006/relationships/tags" Target="../tags/tag152.xml"/><Relationship Id="rId58" Type="http://schemas.openxmlformats.org/officeDocument/2006/relationships/tags" Target="../tags/tag151.xml"/><Relationship Id="rId57" Type="http://schemas.openxmlformats.org/officeDocument/2006/relationships/tags" Target="../tags/tag150.xml"/><Relationship Id="rId56" Type="http://schemas.openxmlformats.org/officeDocument/2006/relationships/tags" Target="../tags/tag149.xml"/><Relationship Id="rId55" Type="http://schemas.openxmlformats.org/officeDocument/2006/relationships/tags" Target="../tags/tag148.xml"/><Relationship Id="rId54" Type="http://schemas.openxmlformats.org/officeDocument/2006/relationships/tags" Target="../tags/tag147.xml"/><Relationship Id="rId53" Type="http://schemas.openxmlformats.org/officeDocument/2006/relationships/tags" Target="../tags/tag146.xml"/><Relationship Id="rId52" Type="http://schemas.openxmlformats.org/officeDocument/2006/relationships/tags" Target="../tags/tag145.xml"/><Relationship Id="rId51" Type="http://schemas.openxmlformats.org/officeDocument/2006/relationships/tags" Target="../tags/tag144.xml"/><Relationship Id="rId50" Type="http://schemas.openxmlformats.org/officeDocument/2006/relationships/tags" Target="../tags/tag143.xml"/><Relationship Id="rId5" Type="http://schemas.openxmlformats.org/officeDocument/2006/relationships/tags" Target="../tags/tag98.xml"/><Relationship Id="rId49" Type="http://schemas.openxmlformats.org/officeDocument/2006/relationships/tags" Target="../tags/tag142.xml"/><Relationship Id="rId48" Type="http://schemas.openxmlformats.org/officeDocument/2006/relationships/tags" Target="../tags/tag141.xml"/><Relationship Id="rId47" Type="http://schemas.openxmlformats.org/officeDocument/2006/relationships/tags" Target="../tags/tag140.xml"/><Relationship Id="rId46" Type="http://schemas.openxmlformats.org/officeDocument/2006/relationships/tags" Target="../tags/tag139.xml"/><Relationship Id="rId45" Type="http://schemas.openxmlformats.org/officeDocument/2006/relationships/tags" Target="../tags/tag138.xml"/><Relationship Id="rId44" Type="http://schemas.openxmlformats.org/officeDocument/2006/relationships/tags" Target="../tags/tag137.xml"/><Relationship Id="rId43" Type="http://schemas.openxmlformats.org/officeDocument/2006/relationships/tags" Target="../tags/tag136.xml"/><Relationship Id="rId42" Type="http://schemas.openxmlformats.org/officeDocument/2006/relationships/tags" Target="../tags/tag135.xml"/><Relationship Id="rId41" Type="http://schemas.openxmlformats.org/officeDocument/2006/relationships/tags" Target="../tags/tag134.xml"/><Relationship Id="rId40" Type="http://schemas.openxmlformats.org/officeDocument/2006/relationships/tags" Target="../tags/tag133.xml"/><Relationship Id="rId4" Type="http://schemas.openxmlformats.org/officeDocument/2006/relationships/tags" Target="../tags/tag97.xml"/><Relationship Id="rId39" Type="http://schemas.openxmlformats.org/officeDocument/2006/relationships/tags" Target="../tags/tag132.xml"/><Relationship Id="rId38" Type="http://schemas.openxmlformats.org/officeDocument/2006/relationships/tags" Target="../tags/tag131.xml"/><Relationship Id="rId37" Type="http://schemas.openxmlformats.org/officeDocument/2006/relationships/tags" Target="../tags/tag130.xml"/><Relationship Id="rId36" Type="http://schemas.openxmlformats.org/officeDocument/2006/relationships/tags" Target="../tags/tag129.xml"/><Relationship Id="rId35" Type="http://schemas.openxmlformats.org/officeDocument/2006/relationships/tags" Target="../tags/tag128.xml"/><Relationship Id="rId34" Type="http://schemas.openxmlformats.org/officeDocument/2006/relationships/tags" Target="../tags/tag127.xml"/><Relationship Id="rId33" Type="http://schemas.openxmlformats.org/officeDocument/2006/relationships/tags" Target="../tags/tag126.xml"/><Relationship Id="rId32" Type="http://schemas.openxmlformats.org/officeDocument/2006/relationships/tags" Target="../tags/tag125.xml"/><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86.xml"/><Relationship Id="rId88" Type="http://schemas.openxmlformats.org/officeDocument/2006/relationships/image" Target="../media/image2.png"/><Relationship Id="rId87" Type="http://schemas.openxmlformats.org/officeDocument/2006/relationships/tags" Target="../tags/tag264.xml"/><Relationship Id="rId86" Type="http://schemas.openxmlformats.org/officeDocument/2006/relationships/tags" Target="../tags/tag263.xml"/><Relationship Id="rId85" Type="http://schemas.openxmlformats.org/officeDocument/2006/relationships/tags" Target="../tags/tag262.xml"/><Relationship Id="rId84" Type="http://schemas.openxmlformats.org/officeDocument/2006/relationships/tags" Target="../tags/tag261.xml"/><Relationship Id="rId83" Type="http://schemas.openxmlformats.org/officeDocument/2006/relationships/tags" Target="../tags/tag260.xml"/><Relationship Id="rId82" Type="http://schemas.openxmlformats.org/officeDocument/2006/relationships/tags" Target="../tags/tag259.xml"/><Relationship Id="rId81" Type="http://schemas.openxmlformats.org/officeDocument/2006/relationships/tags" Target="../tags/tag258.xml"/><Relationship Id="rId80" Type="http://schemas.openxmlformats.org/officeDocument/2006/relationships/tags" Target="../tags/tag257.xml"/><Relationship Id="rId8" Type="http://schemas.openxmlformats.org/officeDocument/2006/relationships/tags" Target="../tags/tag185.xml"/><Relationship Id="rId79" Type="http://schemas.openxmlformats.org/officeDocument/2006/relationships/tags" Target="../tags/tag256.xml"/><Relationship Id="rId78" Type="http://schemas.openxmlformats.org/officeDocument/2006/relationships/tags" Target="../tags/tag255.xml"/><Relationship Id="rId77" Type="http://schemas.openxmlformats.org/officeDocument/2006/relationships/tags" Target="../tags/tag254.xml"/><Relationship Id="rId76" Type="http://schemas.openxmlformats.org/officeDocument/2006/relationships/tags" Target="../tags/tag253.xml"/><Relationship Id="rId75" Type="http://schemas.openxmlformats.org/officeDocument/2006/relationships/tags" Target="../tags/tag252.xml"/><Relationship Id="rId74" Type="http://schemas.openxmlformats.org/officeDocument/2006/relationships/tags" Target="../tags/tag251.xml"/><Relationship Id="rId73" Type="http://schemas.openxmlformats.org/officeDocument/2006/relationships/tags" Target="../tags/tag250.xml"/><Relationship Id="rId72" Type="http://schemas.openxmlformats.org/officeDocument/2006/relationships/tags" Target="../tags/tag249.xml"/><Relationship Id="rId71" Type="http://schemas.openxmlformats.org/officeDocument/2006/relationships/tags" Target="../tags/tag248.xml"/><Relationship Id="rId70" Type="http://schemas.openxmlformats.org/officeDocument/2006/relationships/tags" Target="../tags/tag247.xml"/><Relationship Id="rId7" Type="http://schemas.openxmlformats.org/officeDocument/2006/relationships/tags" Target="../tags/tag184.xml"/><Relationship Id="rId69" Type="http://schemas.openxmlformats.org/officeDocument/2006/relationships/tags" Target="../tags/tag246.xml"/><Relationship Id="rId68" Type="http://schemas.openxmlformats.org/officeDocument/2006/relationships/tags" Target="../tags/tag245.xml"/><Relationship Id="rId67" Type="http://schemas.openxmlformats.org/officeDocument/2006/relationships/tags" Target="../tags/tag244.xml"/><Relationship Id="rId66" Type="http://schemas.openxmlformats.org/officeDocument/2006/relationships/tags" Target="../tags/tag243.xml"/><Relationship Id="rId65" Type="http://schemas.openxmlformats.org/officeDocument/2006/relationships/tags" Target="../tags/tag242.xml"/><Relationship Id="rId64" Type="http://schemas.openxmlformats.org/officeDocument/2006/relationships/tags" Target="../tags/tag241.xml"/><Relationship Id="rId63" Type="http://schemas.openxmlformats.org/officeDocument/2006/relationships/tags" Target="../tags/tag240.xml"/><Relationship Id="rId62" Type="http://schemas.openxmlformats.org/officeDocument/2006/relationships/tags" Target="../tags/tag239.xml"/><Relationship Id="rId61" Type="http://schemas.openxmlformats.org/officeDocument/2006/relationships/tags" Target="../tags/tag238.xml"/><Relationship Id="rId60" Type="http://schemas.openxmlformats.org/officeDocument/2006/relationships/tags" Target="../tags/tag237.xml"/><Relationship Id="rId6" Type="http://schemas.openxmlformats.org/officeDocument/2006/relationships/tags" Target="../tags/tag183.xml"/><Relationship Id="rId59" Type="http://schemas.openxmlformats.org/officeDocument/2006/relationships/tags" Target="../tags/tag236.xml"/><Relationship Id="rId58" Type="http://schemas.openxmlformats.org/officeDocument/2006/relationships/tags" Target="../tags/tag235.xml"/><Relationship Id="rId57" Type="http://schemas.openxmlformats.org/officeDocument/2006/relationships/tags" Target="../tags/tag234.xml"/><Relationship Id="rId56" Type="http://schemas.openxmlformats.org/officeDocument/2006/relationships/tags" Target="../tags/tag233.xml"/><Relationship Id="rId55" Type="http://schemas.openxmlformats.org/officeDocument/2006/relationships/tags" Target="../tags/tag232.xml"/><Relationship Id="rId54" Type="http://schemas.openxmlformats.org/officeDocument/2006/relationships/tags" Target="../tags/tag231.xml"/><Relationship Id="rId53" Type="http://schemas.openxmlformats.org/officeDocument/2006/relationships/tags" Target="../tags/tag230.xml"/><Relationship Id="rId52" Type="http://schemas.openxmlformats.org/officeDocument/2006/relationships/tags" Target="../tags/tag229.xml"/><Relationship Id="rId51" Type="http://schemas.openxmlformats.org/officeDocument/2006/relationships/tags" Target="../tags/tag228.xml"/><Relationship Id="rId50" Type="http://schemas.openxmlformats.org/officeDocument/2006/relationships/tags" Target="../tags/tag227.xml"/><Relationship Id="rId5" Type="http://schemas.openxmlformats.org/officeDocument/2006/relationships/tags" Target="../tags/tag182.xml"/><Relationship Id="rId49" Type="http://schemas.openxmlformats.org/officeDocument/2006/relationships/tags" Target="../tags/tag226.xml"/><Relationship Id="rId48" Type="http://schemas.openxmlformats.org/officeDocument/2006/relationships/tags" Target="../tags/tag225.xml"/><Relationship Id="rId47" Type="http://schemas.openxmlformats.org/officeDocument/2006/relationships/tags" Target="../tags/tag224.xml"/><Relationship Id="rId46" Type="http://schemas.openxmlformats.org/officeDocument/2006/relationships/tags" Target="../tags/tag223.xml"/><Relationship Id="rId45" Type="http://schemas.openxmlformats.org/officeDocument/2006/relationships/tags" Target="../tags/tag222.xml"/><Relationship Id="rId44" Type="http://schemas.openxmlformats.org/officeDocument/2006/relationships/tags" Target="../tags/tag221.xml"/><Relationship Id="rId43" Type="http://schemas.openxmlformats.org/officeDocument/2006/relationships/tags" Target="../tags/tag220.xml"/><Relationship Id="rId42" Type="http://schemas.openxmlformats.org/officeDocument/2006/relationships/tags" Target="../tags/tag219.xml"/><Relationship Id="rId41" Type="http://schemas.openxmlformats.org/officeDocument/2006/relationships/tags" Target="../tags/tag218.xml"/><Relationship Id="rId40" Type="http://schemas.openxmlformats.org/officeDocument/2006/relationships/tags" Target="../tags/tag217.xml"/><Relationship Id="rId4" Type="http://schemas.openxmlformats.org/officeDocument/2006/relationships/tags" Target="../tags/tag181.xml"/><Relationship Id="rId39" Type="http://schemas.openxmlformats.org/officeDocument/2006/relationships/tags" Target="../tags/tag216.xml"/><Relationship Id="rId38" Type="http://schemas.openxmlformats.org/officeDocument/2006/relationships/tags" Target="../tags/tag215.xml"/><Relationship Id="rId37" Type="http://schemas.openxmlformats.org/officeDocument/2006/relationships/tags" Target="../tags/tag214.xml"/><Relationship Id="rId36" Type="http://schemas.openxmlformats.org/officeDocument/2006/relationships/tags" Target="../tags/tag213.xml"/><Relationship Id="rId35" Type="http://schemas.openxmlformats.org/officeDocument/2006/relationships/tags" Target="../tags/tag212.xml"/><Relationship Id="rId34" Type="http://schemas.openxmlformats.org/officeDocument/2006/relationships/tags" Target="../tags/tag211.xml"/><Relationship Id="rId33" Type="http://schemas.openxmlformats.org/officeDocument/2006/relationships/tags" Target="../tags/tag210.xml"/><Relationship Id="rId32" Type="http://schemas.openxmlformats.org/officeDocument/2006/relationships/tags" Target="../tags/tag209.xml"/><Relationship Id="rId31" Type="http://schemas.openxmlformats.org/officeDocument/2006/relationships/tags" Target="../tags/tag208.xml"/><Relationship Id="rId30" Type="http://schemas.openxmlformats.org/officeDocument/2006/relationships/tags" Target="../tags/tag207.xml"/><Relationship Id="rId3" Type="http://schemas.openxmlformats.org/officeDocument/2006/relationships/tags" Target="../tags/tag180.xml"/><Relationship Id="rId29" Type="http://schemas.openxmlformats.org/officeDocument/2006/relationships/tags" Target="../tags/tag206.xml"/><Relationship Id="rId28" Type="http://schemas.openxmlformats.org/officeDocument/2006/relationships/tags" Target="../tags/tag205.xml"/><Relationship Id="rId27" Type="http://schemas.openxmlformats.org/officeDocument/2006/relationships/tags" Target="../tags/tag204.xml"/><Relationship Id="rId26" Type="http://schemas.openxmlformats.org/officeDocument/2006/relationships/tags" Target="../tags/tag203.xml"/><Relationship Id="rId25" Type="http://schemas.openxmlformats.org/officeDocument/2006/relationships/tags" Target="../tags/tag202.xml"/><Relationship Id="rId24" Type="http://schemas.openxmlformats.org/officeDocument/2006/relationships/tags" Target="../tags/tag201.xml"/><Relationship Id="rId23" Type="http://schemas.openxmlformats.org/officeDocument/2006/relationships/tags" Target="../tags/tag200.xml"/><Relationship Id="rId22" Type="http://schemas.openxmlformats.org/officeDocument/2006/relationships/tags" Target="../tags/tag199.xml"/><Relationship Id="rId21" Type="http://schemas.openxmlformats.org/officeDocument/2006/relationships/tags" Target="../tags/tag198.xml"/><Relationship Id="rId20" Type="http://schemas.openxmlformats.org/officeDocument/2006/relationships/tags" Target="../tags/tag197.xml"/><Relationship Id="rId2" Type="http://schemas.openxmlformats.org/officeDocument/2006/relationships/tags" Target="../tags/tag179.xml"/><Relationship Id="rId19" Type="http://schemas.openxmlformats.org/officeDocument/2006/relationships/tags" Target="../tags/tag196.xml"/><Relationship Id="rId18" Type="http://schemas.openxmlformats.org/officeDocument/2006/relationships/tags" Target="../tags/tag195.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0" Type="http://schemas.openxmlformats.org/officeDocument/2006/relationships/tags" Target="../tags/tag382.xml"/><Relationship Id="rId9" Type="http://schemas.openxmlformats.org/officeDocument/2006/relationships/tags" Target="../tags/tag302.xml"/><Relationship Id="rId89" Type="http://schemas.openxmlformats.org/officeDocument/2006/relationships/image" Target="../media/image3.png"/><Relationship Id="rId88" Type="http://schemas.openxmlformats.org/officeDocument/2006/relationships/tags" Target="../tags/tag381.xml"/><Relationship Id="rId87" Type="http://schemas.openxmlformats.org/officeDocument/2006/relationships/tags" Target="../tags/tag380.xml"/><Relationship Id="rId86" Type="http://schemas.openxmlformats.org/officeDocument/2006/relationships/tags" Target="../tags/tag379.xml"/><Relationship Id="rId85" Type="http://schemas.openxmlformats.org/officeDocument/2006/relationships/tags" Target="../tags/tag378.xml"/><Relationship Id="rId84" Type="http://schemas.openxmlformats.org/officeDocument/2006/relationships/tags" Target="../tags/tag377.xml"/><Relationship Id="rId83" Type="http://schemas.openxmlformats.org/officeDocument/2006/relationships/tags" Target="../tags/tag376.xml"/><Relationship Id="rId82" Type="http://schemas.openxmlformats.org/officeDocument/2006/relationships/tags" Target="../tags/tag375.xml"/><Relationship Id="rId81" Type="http://schemas.openxmlformats.org/officeDocument/2006/relationships/tags" Target="../tags/tag374.xml"/><Relationship Id="rId80" Type="http://schemas.openxmlformats.org/officeDocument/2006/relationships/tags" Target="../tags/tag373.xml"/><Relationship Id="rId8" Type="http://schemas.openxmlformats.org/officeDocument/2006/relationships/tags" Target="../tags/tag301.xml"/><Relationship Id="rId79" Type="http://schemas.openxmlformats.org/officeDocument/2006/relationships/tags" Target="../tags/tag372.xml"/><Relationship Id="rId78" Type="http://schemas.openxmlformats.org/officeDocument/2006/relationships/tags" Target="../tags/tag371.xml"/><Relationship Id="rId77" Type="http://schemas.openxmlformats.org/officeDocument/2006/relationships/tags" Target="../tags/tag370.xml"/><Relationship Id="rId76" Type="http://schemas.openxmlformats.org/officeDocument/2006/relationships/tags" Target="../tags/tag369.xml"/><Relationship Id="rId75" Type="http://schemas.openxmlformats.org/officeDocument/2006/relationships/tags" Target="../tags/tag368.xml"/><Relationship Id="rId74" Type="http://schemas.openxmlformats.org/officeDocument/2006/relationships/tags" Target="../tags/tag367.xml"/><Relationship Id="rId73" Type="http://schemas.openxmlformats.org/officeDocument/2006/relationships/tags" Target="../tags/tag366.xml"/><Relationship Id="rId72" Type="http://schemas.openxmlformats.org/officeDocument/2006/relationships/tags" Target="../tags/tag365.xml"/><Relationship Id="rId71" Type="http://schemas.openxmlformats.org/officeDocument/2006/relationships/tags" Target="../tags/tag364.xml"/><Relationship Id="rId70" Type="http://schemas.openxmlformats.org/officeDocument/2006/relationships/tags" Target="../tags/tag363.xml"/><Relationship Id="rId7" Type="http://schemas.openxmlformats.org/officeDocument/2006/relationships/tags" Target="../tags/tag300.xml"/><Relationship Id="rId69" Type="http://schemas.openxmlformats.org/officeDocument/2006/relationships/tags" Target="../tags/tag362.xml"/><Relationship Id="rId68" Type="http://schemas.openxmlformats.org/officeDocument/2006/relationships/tags" Target="../tags/tag361.xml"/><Relationship Id="rId67" Type="http://schemas.openxmlformats.org/officeDocument/2006/relationships/tags" Target="../tags/tag360.xml"/><Relationship Id="rId66" Type="http://schemas.openxmlformats.org/officeDocument/2006/relationships/tags" Target="../tags/tag359.xml"/><Relationship Id="rId65" Type="http://schemas.openxmlformats.org/officeDocument/2006/relationships/tags" Target="../tags/tag358.xml"/><Relationship Id="rId64" Type="http://schemas.openxmlformats.org/officeDocument/2006/relationships/tags" Target="../tags/tag357.xml"/><Relationship Id="rId63" Type="http://schemas.openxmlformats.org/officeDocument/2006/relationships/tags" Target="../tags/tag356.xml"/><Relationship Id="rId62" Type="http://schemas.openxmlformats.org/officeDocument/2006/relationships/tags" Target="../tags/tag355.xml"/><Relationship Id="rId61" Type="http://schemas.openxmlformats.org/officeDocument/2006/relationships/tags" Target="../tags/tag354.xml"/><Relationship Id="rId60" Type="http://schemas.openxmlformats.org/officeDocument/2006/relationships/tags" Target="../tags/tag353.xml"/><Relationship Id="rId6" Type="http://schemas.openxmlformats.org/officeDocument/2006/relationships/tags" Target="../tags/tag299.xml"/><Relationship Id="rId59" Type="http://schemas.openxmlformats.org/officeDocument/2006/relationships/tags" Target="../tags/tag352.xml"/><Relationship Id="rId58" Type="http://schemas.openxmlformats.org/officeDocument/2006/relationships/tags" Target="../tags/tag351.xml"/><Relationship Id="rId57" Type="http://schemas.openxmlformats.org/officeDocument/2006/relationships/tags" Target="../tags/tag350.xml"/><Relationship Id="rId56" Type="http://schemas.openxmlformats.org/officeDocument/2006/relationships/tags" Target="../tags/tag349.xml"/><Relationship Id="rId55" Type="http://schemas.openxmlformats.org/officeDocument/2006/relationships/tags" Target="../tags/tag348.xml"/><Relationship Id="rId54" Type="http://schemas.openxmlformats.org/officeDocument/2006/relationships/tags" Target="../tags/tag347.xml"/><Relationship Id="rId53" Type="http://schemas.openxmlformats.org/officeDocument/2006/relationships/tags" Target="../tags/tag346.xml"/><Relationship Id="rId52" Type="http://schemas.openxmlformats.org/officeDocument/2006/relationships/tags" Target="../tags/tag345.xml"/><Relationship Id="rId51" Type="http://schemas.openxmlformats.org/officeDocument/2006/relationships/tags" Target="../tags/tag344.xml"/><Relationship Id="rId50" Type="http://schemas.openxmlformats.org/officeDocument/2006/relationships/tags" Target="../tags/tag343.xml"/><Relationship Id="rId5" Type="http://schemas.openxmlformats.org/officeDocument/2006/relationships/tags" Target="../tags/tag298.xml"/><Relationship Id="rId49" Type="http://schemas.openxmlformats.org/officeDocument/2006/relationships/tags" Target="../tags/tag342.xml"/><Relationship Id="rId48" Type="http://schemas.openxmlformats.org/officeDocument/2006/relationships/tags" Target="../tags/tag341.xml"/><Relationship Id="rId47" Type="http://schemas.openxmlformats.org/officeDocument/2006/relationships/tags" Target="../tags/tag340.xml"/><Relationship Id="rId46" Type="http://schemas.openxmlformats.org/officeDocument/2006/relationships/tags" Target="../tags/tag339.xml"/><Relationship Id="rId45" Type="http://schemas.openxmlformats.org/officeDocument/2006/relationships/tags" Target="../tags/tag338.xml"/><Relationship Id="rId44" Type="http://schemas.openxmlformats.org/officeDocument/2006/relationships/tags" Target="../tags/tag337.xml"/><Relationship Id="rId43" Type="http://schemas.openxmlformats.org/officeDocument/2006/relationships/tags" Target="../tags/tag336.xml"/><Relationship Id="rId42" Type="http://schemas.openxmlformats.org/officeDocument/2006/relationships/tags" Target="../tags/tag335.xml"/><Relationship Id="rId41" Type="http://schemas.openxmlformats.org/officeDocument/2006/relationships/tags" Target="../tags/tag334.xml"/><Relationship Id="rId40" Type="http://schemas.openxmlformats.org/officeDocument/2006/relationships/tags" Target="../tags/tag333.xml"/><Relationship Id="rId4" Type="http://schemas.openxmlformats.org/officeDocument/2006/relationships/tags" Target="../tags/tag297.xml"/><Relationship Id="rId39" Type="http://schemas.openxmlformats.org/officeDocument/2006/relationships/tags" Target="../tags/tag332.xml"/><Relationship Id="rId38" Type="http://schemas.openxmlformats.org/officeDocument/2006/relationships/tags" Target="../tags/tag331.xml"/><Relationship Id="rId37" Type="http://schemas.openxmlformats.org/officeDocument/2006/relationships/tags" Target="../tags/tag330.xml"/><Relationship Id="rId36" Type="http://schemas.openxmlformats.org/officeDocument/2006/relationships/tags" Target="../tags/tag329.xml"/><Relationship Id="rId35" Type="http://schemas.openxmlformats.org/officeDocument/2006/relationships/tags" Target="../tags/tag328.xml"/><Relationship Id="rId34" Type="http://schemas.openxmlformats.org/officeDocument/2006/relationships/tags" Target="../tags/tag327.xml"/><Relationship Id="rId33" Type="http://schemas.openxmlformats.org/officeDocument/2006/relationships/tags" Target="../tags/tag326.xml"/><Relationship Id="rId32" Type="http://schemas.openxmlformats.org/officeDocument/2006/relationships/tags" Target="../tags/tag325.xml"/><Relationship Id="rId31" Type="http://schemas.openxmlformats.org/officeDocument/2006/relationships/tags" Target="../tags/tag324.xml"/><Relationship Id="rId30" Type="http://schemas.openxmlformats.org/officeDocument/2006/relationships/tags" Target="../tags/tag323.xml"/><Relationship Id="rId3" Type="http://schemas.openxmlformats.org/officeDocument/2006/relationships/tags" Target="../tags/tag296.xml"/><Relationship Id="rId29" Type="http://schemas.openxmlformats.org/officeDocument/2006/relationships/tags" Target="../tags/tag322.xml"/><Relationship Id="rId28" Type="http://schemas.openxmlformats.org/officeDocument/2006/relationships/tags" Target="../tags/tag321.xml"/><Relationship Id="rId27" Type="http://schemas.openxmlformats.org/officeDocument/2006/relationships/tags" Target="../tags/tag320.xml"/><Relationship Id="rId26" Type="http://schemas.openxmlformats.org/officeDocument/2006/relationships/tags" Target="../tags/tag319.xml"/><Relationship Id="rId25" Type="http://schemas.openxmlformats.org/officeDocument/2006/relationships/tags" Target="../tags/tag318.xml"/><Relationship Id="rId24" Type="http://schemas.openxmlformats.org/officeDocument/2006/relationships/tags" Target="../tags/tag317.xml"/><Relationship Id="rId23" Type="http://schemas.openxmlformats.org/officeDocument/2006/relationships/tags" Target="../tags/tag316.xml"/><Relationship Id="rId22" Type="http://schemas.openxmlformats.org/officeDocument/2006/relationships/tags" Target="../tags/tag315.xml"/><Relationship Id="rId21" Type="http://schemas.openxmlformats.org/officeDocument/2006/relationships/tags" Target="../tags/tag314.xml"/><Relationship Id="rId20" Type="http://schemas.openxmlformats.org/officeDocument/2006/relationships/tags" Target="../tags/tag313.xml"/><Relationship Id="rId2" Type="http://schemas.openxmlformats.org/officeDocument/2006/relationships/tags" Target="../tags/tag295.xml"/><Relationship Id="rId19" Type="http://schemas.openxmlformats.org/officeDocument/2006/relationships/tags" Target="../tags/tag312.xml"/><Relationship Id="rId18" Type="http://schemas.openxmlformats.org/officeDocument/2006/relationships/tags" Target="../tags/tag311.xml"/><Relationship Id="rId17" Type="http://schemas.openxmlformats.org/officeDocument/2006/relationships/tags" Target="../tags/tag310.xml"/><Relationship Id="rId16" Type="http://schemas.openxmlformats.org/officeDocument/2006/relationships/tags" Target="../tags/tag309.xml"/><Relationship Id="rId15" Type="http://schemas.openxmlformats.org/officeDocument/2006/relationships/tags" Target="../tags/tag308.xml"/><Relationship Id="rId14" Type="http://schemas.openxmlformats.org/officeDocument/2006/relationships/tags" Target="../tags/tag307.xml"/><Relationship Id="rId13" Type="http://schemas.openxmlformats.org/officeDocument/2006/relationships/tags" Target="../tags/tag306.xml"/><Relationship Id="rId12" Type="http://schemas.openxmlformats.org/officeDocument/2006/relationships/tags" Target="../tags/tag305.xml"/><Relationship Id="rId11" Type="http://schemas.openxmlformats.org/officeDocument/2006/relationships/tags" Target="../tags/tag304.xml"/><Relationship Id="rId10" Type="http://schemas.openxmlformats.org/officeDocument/2006/relationships/tags" Target="../tags/tag30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cxnSp>
        <p:nvCxnSpPr>
          <p:cNvPr id="9" name="直接连接符 8"/>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42" name="矩形 41"/>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4" name="矩形 173"/>
          <p:cNvSpPr/>
          <p:nvPr userDrawn="1">
            <p:custDataLst>
              <p:tags r:id="rId82"/>
            </p:custDataLst>
          </p:nvPr>
        </p:nvSpPr>
        <p:spPr>
          <a:xfrm>
            <a:off x="5857875" y="2632075"/>
            <a:ext cx="5534660" cy="151130"/>
          </a:xfrm>
          <a:prstGeom prst="rect">
            <a:avLst/>
          </a:prstGeom>
          <a:gradFill>
            <a:gsLst>
              <a:gs pos="100000">
                <a:schemeClr val="accent6">
                  <a:lumMod val="60000"/>
                  <a:lumOff val="40000"/>
                </a:schemeClr>
              </a:gs>
              <a:gs pos="0">
                <a:schemeClr val="accent6">
                  <a:lumMod val="60000"/>
                  <a:lumOff val="4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endParaRPr lang="zh-CN" altLang="en-US" sz="1800" strike="noStrike" noProof="1">
              <a:solidFill>
                <a:schemeClr val="lt1"/>
              </a:solidFill>
              <a:latin typeface="微软雅黑" panose="020B0503020204020204" charset="-122"/>
              <a:ea typeface="微软雅黑" panose="020B0503020204020204" charset="-122"/>
              <a:cs typeface="微软雅黑" panose="020B0503020204020204" charset="-122"/>
              <a:sym typeface="+mn-ea"/>
            </a:endParaRPr>
          </a:p>
        </p:txBody>
      </p:sp>
      <p:sp>
        <p:nvSpPr>
          <p:cNvPr id="2" name="标题 1"/>
          <p:cNvSpPr>
            <a:spLocks noGrp="1"/>
          </p:cNvSpPr>
          <p:nvPr>
            <p:ph type="ctrTitle" hasCustomPrompt="1"/>
            <p:custDataLst>
              <p:tags r:id="rId83"/>
            </p:custDataLst>
          </p:nvPr>
        </p:nvSpPr>
        <p:spPr>
          <a:xfrm>
            <a:off x="5281295" y="828040"/>
            <a:ext cx="6110605" cy="1917065"/>
          </a:xfrm>
        </p:spPr>
        <p:txBody>
          <a:bodyPr anchor="b">
            <a:normAutofit/>
          </a:bodyPr>
          <a:lstStyle>
            <a:lvl1pPr algn="r">
              <a:lnSpc>
                <a:spcPct val="100000"/>
              </a:lnSpc>
              <a:defRPr sz="5400">
                <a:solidFill>
                  <a:schemeClr val="tx1">
                    <a:lumMod val="85000"/>
                    <a:lumOff val="15000"/>
                  </a:schemeClr>
                </a:solidFill>
              </a:defRPr>
            </a:lvl1pPr>
          </a:lstStyle>
          <a:p>
            <a:r>
              <a:rPr lang="zh-CN" altLang="en-US" dirty="0"/>
              <a:t>单击编辑母版标题</a:t>
            </a:r>
            <a:endParaRPr lang="zh-CN" altLang="en-US" dirty="0"/>
          </a:p>
        </p:txBody>
      </p:sp>
      <p:sp>
        <p:nvSpPr>
          <p:cNvPr id="3" name="副标题 2"/>
          <p:cNvSpPr>
            <a:spLocks noGrp="1"/>
          </p:cNvSpPr>
          <p:nvPr>
            <p:ph type="subTitle" idx="1"/>
            <p:custDataLst>
              <p:tags r:id="rId84"/>
            </p:custDataLst>
          </p:nvPr>
        </p:nvSpPr>
        <p:spPr>
          <a:xfrm>
            <a:off x="5281930" y="3002915"/>
            <a:ext cx="6109970" cy="570865"/>
          </a:xfrm>
        </p:spPr>
        <p:txBody>
          <a:bodyPr anchor="ctr" anchorCtr="0">
            <a:normAutofit/>
          </a:bodyPr>
          <a:lstStyle>
            <a:lvl1pPr marL="0" indent="0" algn="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85"/>
            </p:custDataLst>
          </p:nvPr>
        </p:nvSpPr>
        <p:spPr/>
        <p:txBody>
          <a:bodyPr>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6"/>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87"/>
            </p:custDataLst>
          </p:nvPr>
        </p:nvSpPr>
        <p:spPr>
          <a:xfrm>
            <a:off x="8610600" y="6356350"/>
            <a:ext cx="2743200" cy="365125"/>
          </a:xfrm>
        </p:spPr>
        <p:txBody>
          <a:bodyPr>
            <a:normAutofit/>
          </a:bodyPr>
          <a:lstStyle/>
          <a:p>
            <a:fld id="{BE5F26B5-172A-4DC2-B0B7-181CFC56B87C}" type="slidenum">
              <a:rPr lang="zh-CN" altLang="en-US" smtClean="0"/>
            </a:fld>
            <a:endParaRPr lang="zh-CN" altLang="en-US"/>
          </a:p>
        </p:txBody>
      </p:sp>
      <p:sp>
        <p:nvSpPr>
          <p:cNvPr id="10" name="文本占位符 9"/>
          <p:cNvSpPr>
            <a:spLocks noGrp="1"/>
          </p:cNvSpPr>
          <p:nvPr>
            <p:ph type="body" sz="quarter" idx="13" hasCustomPrompt="1"/>
            <p:custDataLst>
              <p:tags r:id="rId88"/>
            </p:custDataLst>
          </p:nvPr>
        </p:nvSpPr>
        <p:spPr>
          <a:xfrm>
            <a:off x="5230495" y="5377180"/>
            <a:ext cx="6110605" cy="504190"/>
          </a:xfrm>
        </p:spPr>
        <p:txBody>
          <a:bodyPr anchor="ctr">
            <a:normAutofit/>
          </a:bodyPr>
          <a:lstStyle>
            <a:lvl1pPr marL="0" indent="0" algn="r">
              <a:lnSpc>
                <a:spcPct val="100000"/>
              </a:lnSpc>
              <a:buNone/>
              <a:defRPr sz="2000" b="1">
                <a:solidFill>
                  <a:schemeClr val="accent1"/>
                </a:solidFill>
              </a:defRPr>
            </a:lvl1pPr>
          </a:lstStyle>
          <a:p>
            <a:pPr lvl="0"/>
            <a:r>
              <a:rPr lang="zh-CN" altLang="en-US" dirty="0"/>
              <a:t>公司名占位符</a:t>
            </a:r>
            <a:endParaRPr lang="zh-CN" altLang="en-US" dirty="0"/>
          </a:p>
        </p:txBody>
      </p:sp>
      <p:sp>
        <p:nvSpPr>
          <p:cNvPr id="24" name="文本占位符 23"/>
          <p:cNvSpPr>
            <a:spLocks noGrp="1"/>
          </p:cNvSpPr>
          <p:nvPr>
            <p:ph type="body" sz="quarter" idx="17" hasCustomPrompt="1"/>
            <p:custDataLst>
              <p:tags r:id="rId89"/>
            </p:custDataLst>
          </p:nvPr>
        </p:nvSpPr>
        <p:spPr>
          <a:xfrm>
            <a:off x="8623935" y="3806190"/>
            <a:ext cx="2742565" cy="608330"/>
          </a:xfrm>
          <a:prstGeom prst="roundRect">
            <a:avLst>
              <a:gd name="adj" fmla="val 50000"/>
            </a:avLst>
          </a:prstGeom>
          <a:ln w="47625">
            <a:solidFill>
              <a:schemeClr val="accent6"/>
            </a:solidFill>
          </a:ln>
        </p:spPr>
        <p:txBody>
          <a:bodyPr anchor="ctr">
            <a:normAutofit/>
          </a:bodyPr>
          <a:lstStyle>
            <a:lvl1pPr marL="0" indent="0" algn="ctr">
              <a:lnSpc>
                <a:spcPct val="100000"/>
              </a:lnSpc>
              <a:buNone/>
              <a:defRPr sz="2000" b="1">
                <a:solidFill>
                  <a:schemeClr val="accent6"/>
                </a:solidFill>
              </a:defRPr>
            </a:lvl1pPr>
          </a:lstStyle>
          <a:p>
            <a:pPr lvl="0"/>
            <a:r>
              <a:rPr lang="zh-CN" altLang="en-US" dirty="0"/>
              <a:t>署名占位符</a:t>
            </a:r>
            <a:endParaRPr lang="zh-CN" altLang="en-US" dirty="0"/>
          </a:p>
        </p:txBody>
      </p:sp>
      <p:pic>
        <p:nvPicPr>
          <p:cNvPr id="10324" name="图片 167" descr="C:\Users\wps\Desktop\图片2.png图片2"/>
          <p:cNvPicPr>
            <a:picLocks noChangeAspect="1"/>
          </p:cNvPicPr>
          <p:nvPr userDrawn="1">
            <p:custDataLst>
              <p:tags r:id="rId90"/>
            </p:custDataLst>
          </p:nvPr>
        </p:nvPicPr>
        <p:blipFill>
          <a:blip r:embed="rId91"/>
          <a:srcRect l="46" r="46"/>
          <a:stretch>
            <a:fillRect/>
          </a:stretch>
        </p:blipFill>
        <p:spPr>
          <a:xfrm>
            <a:off x="871220" y="1236663"/>
            <a:ext cx="4568825" cy="4452937"/>
          </a:xfrm>
          <a:prstGeom prst="rect">
            <a:avLst/>
          </a:prstGeom>
          <a:noFill/>
          <a:ln w="9525">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415880"/>
            <a:ext cx="10515600" cy="864000"/>
          </a:xfrm>
        </p:spPr>
        <p:txBody>
          <a:bodyPr/>
          <a:lstStyle>
            <a:lvl1pPr>
              <a:defRPr>
                <a:solidFill>
                  <a:schemeClr val="accent6"/>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cxnSp>
        <p:nvCxnSpPr>
          <p:cNvPr id="5" name="直接连接符 4"/>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82"/>
            </p:custDataLst>
          </p:nvPr>
        </p:nvSpPr>
        <p:spPr>
          <a:xfrm>
            <a:off x="938213" y="607060"/>
            <a:ext cx="10315575" cy="1081405"/>
          </a:xfrm>
        </p:spPr>
        <p:txBody>
          <a:bodyPr anchor="ctr" anchorCtr="0">
            <a:normAutofit/>
          </a:bodyPr>
          <a:lstStyle>
            <a:lvl1pPr algn="ctr">
              <a:defRPr sz="4800">
                <a:solidFill>
                  <a:schemeClr val="accent6"/>
                </a:solidFill>
              </a:defRPr>
            </a:lvl1pPr>
          </a:lstStyle>
          <a:p>
            <a:r>
              <a:rPr lang="en-US" altLang="zh-CN" dirty="0"/>
              <a:t>CONTENTS</a:t>
            </a:r>
            <a:endParaRPr lang="en-US" altLang="zh-CN" dirty="0"/>
          </a:p>
        </p:txBody>
      </p:sp>
      <p:sp>
        <p:nvSpPr>
          <p:cNvPr id="7" name="日期占位符 6"/>
          <p:cNvSpPr>
            <a:spLocks noGrp="1"/>
          </p:cNvSpPr>
          <p:nvPr>
            <p:ph type="dt" sz="half" idx="10"/>
            <p:custDataLst>
              <p:tags r:id="rId83"/>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4"/>
            </p:custDataLst>
          </p:nvPr>
        </p:nvSpPr>
        <p:spPr/>
        <p:txBody>
          <a:bodyPr/>
          <a:lstStyle/>
          <a:p>
            <a:endParaRPr lang="zh-CN" altLang="en-US"/>
          </a:p>
        </p:txBody>
      </p:sp>
      <p:sp>
        <p:nvSpPr>
          <p:cNvPr id="9" name="灯片编号占位符 8"/>
          <p:cNvSpPr>
            <a:spLocks noGrp="1"/>
          </p:cNvSpPr>
          <p:nvPr>
            <p:ph type="sldNum" sz="quarter" idx="12"/>
            <p:custDataLst>
              <p:tags r:id="rId8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cxnSp>
        <p:nvCxnSpPr>
          <p:cNvPr id="9" name="直接连接符 8"/>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82"/>
            </p:custDataLst>
          </p:nvPr>
        </p:nvSpPr>
        <p:spPr>
          <a:xfrm>
            <a:off x="2788920" y="1625600"/>
            <a:ext cx="4545965" cy="3607435"/>
          </a:xfrm>
        </p:spPr>
        <p:txBody>
          <a:bodyPr anchor="ctr" anchorCtr="0"/>
          <a:lstStyle>
            <a:lvl1pPr algn="l">
              <a:defRPr sz="4400">
                <a:solidFill>
                  <a:schemeClr val="tx1">
                    <a:lumMod val="85000"/>
                    <a:lumOff val="15000"/>
                  </a:schemeClr>
                </a:solidFill>
              </a:defRPr>
            </a:lvl1pPr>
          </a:lstStyle>
          <a:p>
            <a:r>
              <a:rPr lang="zh-CN" altLang="en-US" dirty="0"/>
              <a:t>编辑母版标题</a:t>
            </a:r>
            <a:endParaRPr lang="zh-CN" altLang="en-US" dirty="0"/>
          </a:p>
        </p:txBody>
      </p:sp>
      <p:sp>
        <p:nvSpPr>
          <p:cNvPr id="4" name="日期占位符 3"/>
          <p:cNvSpPr>
            <a:spLocks noGrp="1"/>
          </p:cNvSpPr>
          <p:nvPr>
            <p:ph type="dt" sz="half" idx="10"/>
            <p:custDataLst>
              <p:tags r:id="rId83"/>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4"/>
            </p:custDataLst>
          </p:nvPr>
        </p:nvSpPr>
        <p:spPr/>
        <p:txBody>
          <a:bodyPr/>
          <a:lstStyle/>
          <a:p>
            <a:endParaRPr lang="zh-CN" altLang="en-US"/>
          </a:p>
        </p:txBody>
      </p:sp>
      <p:sp>
        <p:nvSpPr>
          <p:cNvPr id="6" name="灯片编号占位符 5"/>
          <p:cNvSpPr>
            <a:spLocks noGrp="1"/>
          </p:cNvSpPr>
          <p:nvPr>
            <p:ph type="sldNum" sz="quarter" idx="12"/>
            <p:custDataLst>
              <p:tags r:id="rId85"/>
            </p:custDataLst>
          </p:nvPr>
        </p:nvSpPr>
        <p:spPr/>
        <p:txBody>
          <a:bodyPr/>
          <a:lstStyle/>
          <a:p>
            <a:fld id="{BE5F26B5-172A-4DC2-B0B7-181CFC56B87C}" type="slidenum">
              <a:rPr lang="zh-CN" altLang="en-US" smtClean="0"/>
            </a:fld>
            <a:endParaRPr lang="zh-CN" altLang="en-US"/>
          </a:p>
        </p:txBody>
      </p:sp>
      <p:sp>
        <p:nvSpPr>
          <p:cNvPr id="8" name="文本占位符 7"/>
          <p:cNvSpPr>
            <a:spLocks noGrp="1"/>
          </p:cNvSpPr>
          <p:nvPr>
            <p:ph type="body" sz="quarter" idx="13" hasCustomPrompt="1"/>
            <p:custDataLst>
              <p:tags r:id="rId86"/>
            </p:custDataLst>
          </p:nvPr>
        </p:nvSpPr>
        <p:spPr>
          <a:xfrm>
            <a:off x="641350" y="1502410"/>
            <a:ext cx="1908810" cy="3606800"/>
          </a:xfrm>
        </p:spPr>
        <p:txBody>
          <a:bodyPr anchor="ctr" anchorCtr="0">
            <a:noAutofit/>
          </a:bodyPr>
          <a:lstStyle>
            <a:lvl1pPr marL="0" indent="0" algn="r">
              <a:buNone/>
              <a:defRPr sz="8000" b="1">
                <a:solidFill>
                  <a:schemeClr val="accent1"/>
                </a:solidFill>
              </a:defRPr>
            </a:lvl1pPr>
          </a:lstStyle>
          <a:p>
            <a:pPr lvl="0"/>
            <a:r>
              <a:rPr lang="zh-CN" altLang="en-US" dirty="0"/>
              <a:t>节编号</a:t>
            </a:r>
            <a:endParaRPr lang="zh-CN" altLang="en-US" dirty="0"/>
          </a:p>
        </p:txBody>
      </p:sp>
      <p:pic>
        <p:nvPicPr>
          <p:cNvPr id="12372" name="图片 1" descr="C:\Users\wps\Desktop\图片1.png图片1"/>
          <p:cNvPicPr>
            <a:picLocks noChangeAspect="1"/>
          </p:cNvPicPr>
          <p:nvPr userDrawn="1">
            <p:custDataLst>
              <p:tags r:id="rId87"/>
            </p:custDataLst>
          </p:nvPr>
        </p:nvPicPr>
        <p:blipFill>
          <a:blip r:embed="rId88"/>
          <a:srcRect l="23" t="21648" r="23"/>
          <a:stretch>
            <a:fillRect/>
          </a:stretch>
        </p:blipFill>
        <p:spPr>
          <a:xfrm>
            <a:off x="7446645" y="1273175"/>
            <a:ext cx="3581400" cy="4286250"/>
          </a:xfrm>
          <a:prstGeom prst="rect">
            <a:avLst/>
          </a:prstGeom>
          <a:noFill/>
          <a:ln w="9525">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838200" y="360000"/>
            <a:ext cx="10515600" cy="58176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6"/>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cxnSp>
        <p:nvCxnSpPr>
          <p:cNvPr id="9" name="直接连接符 8"/>
          <p:cNvCxnSpPr/>
          <p:nvPr userDrawn="1">
            <p:custDataLst>
              <p:tags r:id="rId2"/>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3"/>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5"/>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6"/>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7"/>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8"/>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9"/>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0"/>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1"/>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2"/>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3"/>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4"/>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5"/>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6"/>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17"/>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18"/>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19"/>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20"/>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21"/>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22"/>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23"/>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24"/>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25"/>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26"/>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custDataLst>
              <p:tags r:id="rId27"/>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28"/>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29"/>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custDataLst>
              <p:tags r:id="rId30"/>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31"/>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32"/>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33"/>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34"/>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35"/>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36"/>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37"/>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38"/>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39"/>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40"/>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41"/>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42"/>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43"/>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44"/>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45"/>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46"/>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47"/>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48"/>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49"/>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50"/>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51"/>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52"/>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53"/>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54"/>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55"/>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56"/>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57"/>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58"/>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59"/>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60"/>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61"/>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62"/>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63"/>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64"/>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65"/>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66"/>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67"/>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68"/>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69"/>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70"/>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71"/>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72"/>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73"/>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74"/>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75"/>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76"/>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77"/>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78"/>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79"/>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80"/>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custDataLst>
              <p:tags r:id="rId81"/>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82"/>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83"/>
            </p:custDataLst>
          </p:nvPr>
        </p:nvSpPr>
        <p:spPr/>
        <p:txBody>
          <a:bodyPr/>
          <a:lstStyle/>
          <a:p>
            <a:endParaRPr lang="zh-CN" altLang="en-US"/>
          </a:p>
        </p:txBody>
      </p:sp>
      <p:sp>
        <p:nvSpPr>
          <p:cNvPr id="6" name="灯片编号占位符 5"/>
          <p:cNvSpPr>
            <a:spLocks noGrp="1"/>
          </p:cNvSpPr>
          <p:nvPr>
            <p:ph type="sldNum" sz="quarter" idx="12"/>
            <p:custDataLst>
              <p:tags r:id="rId84"/>
            </p:custDataLst>
          </p:nvPr>
        </p:nvSpPr>
        <p:spPr>
          <a:xfrm>
            <a:off x="8610600" y="6356350"/>
            <a:ext cx="2743200" cy="365125"/>
          </a:xfrm>
        </p:spPr>
        <p:txBody>
          <a:bodyPr/>
          <a:lstStyle/>
          <a:p>
            <a:fld id="{BE5F26B5-172A-4DC2-B0B7-181CFC56B87C}" type="slidenum">
              <a:rPr lang="zh-CN" altLang="en-US" smtClean="0"/>
            </a:fld>
            <a:endParaRPr lang="zh-CN" altLang="en-US"/>
          </a:p>
        </p:txBody>
      </p:sp>
      <p:sp>
        <p:nvSpPr>
          <p:cNvPr id="10" name="文本占位符 9"/>
          <p:cNvSpPr>
            <a:spLocks noGrp="1"/>
          </p:cNvSpPr>
          <p:nvPr>
            <p:ph type="body" sz="quarter" idx="13" hasCustomPrompt="1"/>
            <p:custDataLst>
              <p:tags r:id="rId85"/>
            </p:custDataLst>
          </p:nvPr>
        </p:nvSpPr>
        <p:spPr>
          <a:xfrm>
            <a:off x="1061720" y="4639945"/>
            <a:ext cx="6072505" cy="1247140"/>
          </a:xfrm>
        </p:spPr>
        <p:txBody>
          <a:bodyPr anchor="b" anchorCtr="0">
            <a:normAutofit/>
          </a:bodyPr>
          <a:lstStyle>
            <a:lvl1pPr marL="0" indent="0">
              <a:lnSpc>
                <a:spcPct val="100000"/>
              </a:lnSpc>
              <a:buNone/>
              <a:defRPr sz="1800" b="1">
                <a:solidFill>
                  <a:schemeClr val="accent1"/>
                </a:solidFill>
              </a:defRPr>
            </a:lvl1pPr>
          </a:lstStyle>
          <a:p>
            <a:pPr lvl="0"/>
            <a:r>
              <a:rPr lang="zh-CN" altLang="en-US" dirty="0"/>
              <a:t>公司名占位符</a:t>
            </a:r>
            <a:endParaRPr lang="zh-CN" altLang="en-US" dirty="0"/>
          </a:p>
        </p:txBody>
      </p:sp>
      <p:sp>
        <p:nvSpPr>
          <p:cNvPr id="24" name="文本占位符 23"/>
          <p:cNvSpPr>
            <a:spLocks noGrp="1"/>
          </p:cNvSpPr>
          <p:nvPr>
            <p:ph type="body" sz="quarter" idx="17" hasCustomPrompt="1"/>
            <p:custDataLst>
              <p:tags r:id="rId86"/>
            </p:custDataLst>
          </p:nvPr>
        </p:nvSpPr>
        <p:spPr>
          <a:xfrm>
            <a:off x="992505" y="3909510"/>
            <a:ext cx="2743200" cy="504000"/>
          </a:xfrm>
          <a:prstGeom prst="roundRect">
            <a:avLst>
              <a:gd name="adj" fmla="val 50000"/>
            </a:avLst>
          </a:prstGeom>
          <a:ln w="47625">
            <a:solidFill>
              <a:schemeClr val="accent6"/>
            </a:solidFill>
          </a:ln>
        </p:spPr>
        <p:txBody>
          <a:bodyPr vert="horz" lIns="0" tIns="0" rIns="0" bIns="0" rtlCol="0" anchor="ctr">
            <a:normAutofit/>
          </a:bodyPr>
          <a:lstStyle>
            <a:lvl1pPr marL="0" marR="0" lvl="0" indent="0" algn="ctr" defTabSz="914400" rtl="0" eaLnBrk="1" fontAlgn="auto" latinLnBrk="0" hangingPunct="1">
              <a:lnSpc>
                <a:spcPct val="100000"/>
              </a:lnSpc>
              <a:spcBef>
                <a:spcPts val="1000"/>
              </a:spcBef>
              <a:buClrTx/>
              <a:buSzTx/>
              <a:buFont typeface="Arial" panose="020B0604020202020204" pitchFamily="34" charset="0"/>
              <a:buNone/>
              <a:defRPr kumimoji="0" lang="zh-CN" altLang="en-US" sz="2000" b="1" i="0" u="none" strike="noStrike" kern="1200" cap="none" spc="0" normalizeH="0" baseline="0" noProof="1" dirty="0">
                <a:solidFill>
                  <a:schemeClr val="accent6"/>
                </a:solidFill>
                <a:latin typeface="+mn-lt"/>
                <a:ea typeface="+mn-ea"/>
                <a:cs typeface="+mn-cs"/>
              </a:defRPr>
            </a:lvl1pPr>
          </a:lstStyle>
          <a:p>
            <a:pPr lvl="0"/>
            <a:r>
              <a:rPr>
                <a:sym typeface="+mn-ea"/>
              </a:rPr>
              <a:t>署名占位符</a:t>
            </a:r>
            <a:endParaRPr>
              <a:sym typeface="+mn-ea"/>
            </a:endParaRPr>
          </a:p>
        </p:txBody>
      </p:sp>
      <p:sp>
        <p:nvSpPr>
          <p:cNvPr id="174" name="矩形 173"/>
          <p:cNvSpPr/>
          <p:nvPr userDrawn="1">
            <p:custDataLst>
              <p:tags r:id="rId87"/>
            </p:custDataLst>
          </p:nvPr>
        </p:nvSpPr>
        <p:spPr>
          <a:xfrm flipH="1">
            <a:off x="992505" y="3225165"/>
            <a:ext cx="5534660" cy="151130"/>
          </a:xfrm>
          <a:prstGeom prst="rect">
            <a:avLst/>
          </a:prstGeom>
          <a:gradFill>
            <a:gsLst>
              <a:gs pos="100000">
                <a:schemeClr val="accent6">
                  <a:lumMod val="60000"/>
                  <a:lumOff val="40000"/>
                </a:schemeClr>
              </a:gs>
              <a:gs pos="0">
                <a:schemeClr val="accent6">
                  <a:lumMod val="60000"/>
                  <a:lumOff val="4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auto"/>
            <a:endParaRPr lang="zh-CN" altLang="en-US" sz="1800" strike="noStrike" noProof="1">
              <a:solidFill>
                <a:schemeClr val="lt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C:\Users\wps\Desktop\图片1.png图片1"/>
          <p:cNvPicPr>
            <a:picLocks noChangeAspect="1"/>
          </p:cNvPicPr>
          <p:nvPr userDrawn="1">
            <p:custDataLst>
              <p:tags r:id="rId88"/>
            </p:custDataLst>
          </p:nvPr>
        </p:nvPicPr>
        <p:blipFill>
          <a:blip r:embed="rId89"/>
          <a:srcRect l="2298" r="22869"/>
          <a:stretch>
            <a:fillRect/>
          </a:stretch>
        </p:blipFill>
        <p:spPr>
          <a:xfrm>
            <a:off x="7127240" y="388620"/>
            <a:ext cx="4248150" cy="5532755"/>
          </a:xfrm>
          <a:prstGeom prst="rect">
            <a:avLst/>
          </a:prstGeom>
        </p:spPr>
      </p:pic>
      <p:sp>
        <p:nvSpPr>
          <p:cNvPr id="2" name="标题 1"/>
          <p:cNvSpPr>
            <a:spLocks noGrp="1"/>
          </p:cNvSpPr>
          <p:nvPr>
            <p:ph type="ctrTitle" hasCustomPrompt="1"/>
            <p:custDataLst>
              <p:tags r:id="rId90"/>
            </p:custDataLst>
          </p:nvPr>
        </p:nvSpPr>
        <p:spPr>
          <a:xfrm>
            <a:off x="991870" y="977900"/>
            <a:ext cx="6128385" cy="2492375"/>
          </a:xfrm>
        </p:spPr>
        <p:txBody>
          <a:bodyPr anchor="b">
            <a:noAutofit/>
          </a:bodyPr>
          <a:lstStyle>
            <a:lvl1pPr algn="l">
              <a:lnSpc>
                <a:spcPct val="100000"/>
              </a:lnSpc>
              <a:defRPr sz="6800">
                <a:solidFill>
                  <a:schemeClr val="tx1">
                    <a:lumMod val="85000"/>
                    <a:lumOff val="15000"/>
                  </a:schemeClr>
                </a:solidFill>
              </a:defRPr>
            </a:lvl1pPr>
          </a:lstStyle>
          <a:p>
            <a:r>
              <a:rPr lang="zh-CN" altLang="en-US" dirty="0"/>
              <a:t>编辑母版标题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8" Type="http://schemas.openxmlformats.org/officeDocument/2006/relationships/theme" Target="../theme/theme2.xml"/><Relationship Id="rId97" Type="http://schemas.openxmlformats.org/officeDocument/2006/relationships/tags" Target="../tags/tag468.xml"/><Relationship Id="rId96" Type="http://schemas.openxmlformats.org/officeDocument/2006/relationships/tags" Target="../tags/tag467.xml"/><Relationship Id="rId95" Type="http://schemas.openxmlformats.org/officeDocument/2006/relationships/tags" Target="../tags/tag466.xml"/><Relationship Id="rId94" Type="http://schemas.openxmlformats.org/officeDocument/2006/relationships/tags" Target="../tags/tag465.xml"/><Relationship Id="rId93" Type="http://schemas.openxmlformats.org/officeDocument/2006/relationships/tags" Target="../tags/tag464.xml"/><Relationship Id="rId92" Type="http://schemas.openxmlformats.org/officeDocument/2006/relationships/tags" Target="../tags/tag463.xml"/><Relationship Id="rId91" Type="http://schemas.openxmlformats.org/officeDocument/2006/relationships/tags" Target="../tags/tag462.xml"/><Relationship Id="rId90" Type="http://schemas.openxmlformats.org/officeDocument/2006/relationships/tags" Target="../tags/tag461.xml"/><Relationship Id="rId9" Type="http://schemas.openxmlformats.org/officeDocument/2006/relationships/slideLayout" Target="../slideLayouts/slideLayout19.xml"/><Relationship Id="rId89" Type="http://schemas.openxmlformats.org/officeDocument/2006/relationships/tags" Target="../tags/tag460.xml"/><Relationship Id="rId88" Type="http://schemas.openxmlformats.org/officeDocument/2006/relationships/tags" Target="../tags/tag459.xml"/><Relationship Id="rId87" Type="http://schemas.openxmlformats.org/officeDocument/2006/relationships/tags" Target="../tags/tag458.xml"/><Relationship Id="rId86" Type="http://schemas.openxmlformats.org/officeDocument/2006/relationships/tags" Target="../tags/tag457.xml"/><Relationship Id="rId85" Type="http://schemas.openxmlformats.org/officeDocument/2006/relationships/tags" Target="../tags/tag456.xml"/><Relationship Id="rId84" Type="http://schemas.openxmlformats.org/officeDocument/2006/relationships/tags" Target="../tags/tag455.xml"/><Relationship Id="rId83" Type="http://schemas.openxmlformats.org/officeDocument/2006/relationships/tags" Target="../tags/tag454.xml"/><Relationship Id="rId82" Type="http://schemas.openxmlformats.org/officeDocument/2006/relationships/tags" Target="../tags/tag453.xml"/><Relationship Id="rId81" Type="http://schemas.openxmlformats.org/officeDocument/2006/relationships/tags" Target="../tags/tag452.xml"/><Relationship Id="rId80" Type="http://schemas.openxmlformats.org/officeDocument/2006/relationships/tags" Target="../tags/tag451.xml"/><Relationship Id="rId8" Type="http://schemas.openxmlformats.org/officeDocument/2006/relationships/slideLayout" Target="../slideLayouts/slideLayout18.xml"/><Relationship Id="rId79" Type="http://schemas.openxmlformats.org/officeDocument/2006/relationships/tags" Target="../tags/tag450.xml"/><Relationship Id="rId78" Type="http://schemas.openxmlformats.org/officeDocument/2006/relationships/tags" Target="../tags/tag449.xml"/><Relationship Id="rId77" Type="http://schemas.openxmlformats.org/officeDocument/2006/relationships/tags" Target="../tags/tag448.xml"/><Relationship Id="rId76" Type="http://schemas.openxmlformats.org/officeDocument/2006/relationships/tags" Target="../tags/tag447.xml"/><Relationship Id="rId75" Type="http://schemas.openxmlformats.org/officeDocument/2006/relationships/tags" Target="../tags/tag446.xml"/><Relationship Id="rId74" Type="http://schemas.openxmlformats.org/officeDocument/2006/relationships/tags" Target="../tags/tag445.xml"/><Relationship Id="rId73" Type="http://schemas.openxmlformats.org/officeDocument/2006/relationships/tags" Target="../tags/tag444.xml"/><Relationship Id="rId72" Type="http://schemas.openxmlformats.org/officeDocument/2006/relationships/tags" Target="../tags/tag443.xml"/><Relationship Id="rId71" Type="http://schemas.openxmlformats.org/officeDocument/2006/relationships/tags" Target="../tags/tag442.xml"/><Relationship Id="rId70" Type="http://schemas.openxmlformats.org/officeDocument/2006/relationships/tags" Target="../tags/tag441.xml"/><Relationship Id="rId7" Type="http://schemas.openxmlformats.org/officeDocument/2006/relationships/slideLayout" Target="../slideLayouts/slideLayout17.xml"/><Relationship Id="rId69" Type="http://schemas.openxmlformats.org/officeDocument/2006/relationships/tags" Target="../tags/tag440.xml"/><Relationship Id="rId68" Type="http://schemas.openxmlformats.org/officeDocument/2006/relationships/tags" Target="../tags/tag439.xml"/><Relationship Id="rId67" Type="http://schemas.openxmlformats.org/officeDocument/2006/relationships/tags" Target="../tags/tag438.xml"/><Relationship Id="rId66" Type="http://schemas.openxmlformats.org/officeDocument/2006/relationships/tags" Target="../tags/tag437.xml"/><Relationship Id="rId65" Type="http://schemas.openxmlformats.org/officeDocument/2006/relationships/tags" Target="../tags/tag436.xml"/><Relationship Id="rId64" Type="http://schemas.openxmlformats.org/officeDocument/2006/relationships/tags" Target="../tags/tag435.xml"/><Relationship Id="rId63" Type="http://schemas.openxmlformats.org/officeDocument/2006/relationships/tags" Target="../tags/tag434.xml"/><Relationship Id="rId62" Type="http://schemas.openxmlformats.org/officeDocument/2006/relationships/tags" Target="../tags/tag433.xml"/><Relationship Id="rId61" Type="http://schemas.openxmlformats.org/officeDocument/2006/relationships/tags" Target="../tags/tag432.xml"/><Relationship Id="rId60" Type="http://schemas.openxmlformats.org/officeDocument/2006/relationships/tags" Target="../tags/tag431.xml"/><Relationship Id="rId6" Type="http://schemas.openxmlformats.org/officeDocument/2006/relationships/slideLayout" Target="../slideLayouts/slideLayout16.xml"/><Relationship Id="rId59" Type="http://schemas.openxmlformats.org/officeDocument/2006/relationships/tags" Target="../tags/tag430.xml"/><Relationship Id="rId58" Type="http://schemas.openxmlformats.org/officeDocument/2006/relationships/tags" Target="../tags/tag429.xml"/><Relationship Id="rId57" Type="http://schemas.openxmlformats.org/officeDocument/2006/relationships/tags" Target="../tags/tag428.xml"/><Relationship Id="rId56" Type="http://schemas.openxmlformats.org/officeDocument/2006/relationships/tags" Target="../tags/tag427.xml"/><Relationship Id="rId55" Type="http://schemas.openxmlformats.org/officeDocument/2006/relationships/tags" Target="../tags/tag426.xml"/><Relationship Id="rId54" Type="http://schemas.openxmlformats.org/officeDocument/2006/relationships/tags" Target="../tags/tag425.xml"/><Relationship Id="rId53" Type="http://schemas.openxmlformats.org/officeDocument/2006/relationships/tags" Target="../tags/tag424.xml"/><Relationship Id="rId52" Type="http://schemas.openxmlformats.org/officeDocument/2006/relationships/tags" Target="../tags/tag423.xml"/><Relationship Id="rId51" Type="http://schemas.openxmlformats.org/officeDocument/2006/relationships/tags" Target="../tags/tag422.xml"/><Relationship Id="rId50" Type="http://schemas.openxmlformats.org/officeDocument/2006/relationships/tags" Target="../tags/tag421.xml"/><Relationship Id="rId5" Type="http://schemas.openxmlformats.org/officeDocument/2006/relationships/slideLayout" Target="../slideLayouts/slideLayout15.xml"/><Relationship Id="rId49" Type="http://schemas.openxmlformats.org/officeDocument/2006/relationships/tags" Target="../tags/tag420.xml"/><Relationship Id="rId48" Type="http://schemas.openxmlformats.org/officeDocument/2006/relationships/tags" Target="../tags/tag419.xml"/><Relationship Id="rId47" Type="http://schemas.openxmlformats.org/officeDocument/2006/relationships/tags" Target="../tags/tag418.xml"/><Relationship Id="rId46" Type="http://schemas.openxmlformats.org/officeDocument/2006/relationships/tags" Target="../tags/tag417.xml"/><Relationship Id="rId45" Type="http://schemas.openxmlformats.org/officeDocument/2006/relationships/tags" Target="../tags/tag416.xml"/><Relationship Id="rId44" Type="http://schemas.openxmlformats.org/officeDocument/2006/relationships/tags" Target="../tags/tag415.xml"/><Relationship Id="rId43" Type="http://schemas.openxmlformats.org/officeDocument/2006/relationships/tags" Target="../tags/tag414.xml"/><Relationship Id="rId42" Type="http://schemas.openxmlformats.org/officeDocument/2006/relationships/tags" Target="../tags/tag413.xml"/><Relationship Id="rId41" Type="http://schemas.openxmlformats.org/officeDocument/2006/relationships/tags" Target="../tags/tag412.xml"/><Relationship Id="rId40" Type="http://schemas.openxmlformats.org/officeDocument/2006/relationships/tags" Target="../tags/tag411.xml"/><Relationship Id="rId4" Type="http://schemas.openxmlformats.org/officeDocument/2006/relationships/slideLayout" Target="../slideLayouts/slideLayout14.xml"/><Relationship Id="rId39" Type="http://schemas.openxmlformats.org/officeDocument/2006/relationships/tags" Target="../tags/tag410.xml"/><Relationship Id="rId38" Type="http://schemas.openxmlformats.org/officeDocument/2006/relationships/tags" Target="../tags/tag409.xml"/><Relationship Id="rId37" Type="http://schemas.openxmlformats.org/officeDocument/2006/relationships/tags" Target="../tags/tag408.xml"/><Relationship Id="rId36" Type="http://schemas.openxmlformats.org/officeDocument/2006/relationships/tags" Target="../tags/tag407.xml"/><Relationship Id="rId35" Type="http://schemas.openxmlformats.org/officeDocument/2006/relationships/tags" Target="../tags/tag406.xml"/><Relationship Id="rId34" Type="http://schemas.openxmlformats.org/officeDocument/2006/relationships/tags" Target="../tags/tag405.xml"/><Relationship Id="rId33" Type="http://schemas.openxmlformats.org/officeDocument/2006/relationships/tags" Target="../tags/tag404.xml"/><Relationship Id="rId32" Type="http://schemas.openxmlformats.org/officeDocument/2006/relationships/tags" Target="../tags/tag403.xml"/><Relationship Id="rId31" Type="http://schemas.openxmlformats.org/officeDocument/2006/relationships/tags" Target="../tags/tag402.xml"/><Relationship Id="rId30" Type="http://schemas.openxmlformats.org/officeDocument/2006/relationships/tags" Target="../tags/tag401.xml"/><Relationship Id="rId3" Type="http://schemas.openxmlformats.org/officeDocument/2006/relationships/slideLayout" Target="../slideLayouts/slideLayout13.xml"/><Relationship Id="rId29" Type="http://schemas.openxmlformats.org/officeDocument/2006/relationships/tags" Target="../tags/tag400.xml"/><Relationship Id="rId28" Type="http://schemas.openxmlformats.org/officeDocument/2006/relationships/tags" Target="../tags/tag399.xml"/><Relationship Id="rId27" Type="http://schemas.openxmlformats.org/officeDocument/2006/relationships/tags" Target="../tags/tag398.xml"/><Relationship Id="rId26" Type="http://schemas.openxmlformats.org/officeDocument/2006/relationships/tags" Target="../tags/tag397.xml"/><Relationship Id="rId25" Type="http://schemas.openxmlformats.org/officeDocument/2006/relationships/tags" Target="../tags/tag396.xml"/><Relationship Id="rId24" Type="http://schemas.openxmlformats.org/officeDocument/2006/relationships/tags" Target="../tags/tag395.xml"/><Relationship Id="rId23" Type="http://schemas.openxmlformats.org/officeDocument/2006/relationships/tags" Target="../tags/tag394.xml"/><Relationship Id="rId22" Type="http://schemas.openxmlformats.org/officeDocument/2006/relationships/tags" Target="../tags/tag393.xml"/><Relationship Id="rId21" Type="http://schemas.openxmlformats.org/officeDocument/2006/relationships/tags" Target="../tags/tag392.xml"/><Relationship Id="rId20" Type="http://schemas.openxmlformats.org/officeDocument/2006/relationships/tags" Target="../tags/tag391.xml"/><Relationship Id="rId2" Type="http://schemas.openxmlformats.org/officeDocument/2006/relationships/slideLayout" Target="../slideLayouts/slideLayout12.xml"/><Relationship Id="rId19" Type="http://schemas.openxmlformats.org/officeDocument/2006/relationships/tags" Target="../tags/tag390.xml"/><Relationship Id="rId18" Type="http://schemas.openxmlformats.org/officeDocument/2006/relationships/tags" Target="../tags/tag389.xml"/><Relationship Id="rId17" Type="http://schemas.openxmlformats.org/officeDocument/2006/relationships/tags" Target="../tags/tag388.xml"/><Relationship Id="rId16" Type="http://schemas.openxmlformats.org/officeDocument/2006/relationships/tags" Target="../tags/tag387.xml"/><Relationship Id="rId15" Type="http://schemas.openxmlformats.org/officeDocument/2006/relationships/tags" Target="../tags/tag386.xml"/><Relationship Id="rId14" Type="http://schemas.openxmlformats.org/officeDocument/2006/relationships/tags" Target="../tags/tag385.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矩形 38"/>
          <p:cNvSpPr/>
          <p:nvPr userDrawn="1">
            <p:custDataLst>
              <p:tags r:id="rId12"/>
            </p:custDataLst>
          </p:nvPr>
        </p:nvSpPr>
        <p:spPr>
          <a:xfrm>
            <a:off x="0" y="0"/>
            <a:ext cx="12192000" cy="6858635"/>
          </a:xfrm>
          <a:prstGeom prst="rect">
            <a:avLst/>
          </a:prstGeom>
          <a:noFill/>
          <a:ln w="254000">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13"/>
            </p:custDataLst>
          </p:nvPr>
        </p:nvSpPr>
        <p:spPr>
          <a:xfrm>
            <a:off x="838200" y="457790"/>
            <a:ext cx="1051560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838200" y="1364400"/>
            <a:ext cx="1051560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custDataLst>
              <p:tags r:id="rId15"/>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cxnSp>
        <p:nvCxnSpPr>
          <p:cNvPr id="9" name="直接连接符 8"/>
          <p:cNvCxnSpPr/>
          <p:nvPr userDrawn="1">
            <p:custDataLst>
              <p:tags r:id="rId18"/>
            </p:custDataLst>
          </p:nvPr>
        </p:nvCxnSpPr>
        <p:spPr>
          <a:xfrm>
            <a:off x="149225" y="3778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custDataLst>
              <p:tags r:id="rId19"/>
            </p:custDataLst>
          </p:nvPr>
        </p:nvCxnSpPr>
        <p:spPr>
          <a:xfrm>
            <a:off x="149225" y="59944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20"/>
            </p:custDataLst>
          </p:nvPr>
        </p:nvCxnSpPr>
        <p:spPr>
          <a:xfrm>
            <a:off x="149225" y="8204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21"/>
            </p:custDataLst>
          </p:nvPr>
        </p:nvCxnSpPr>
        <p:spPr>
          <a:xfrm>
            <a:off x="149225" y="104203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22"/>
            </p:custDataLst>
          </p:nvPr>
        </p:nvCxnSpPr>
        <p:spPr>
          <a:xfrm>
            <a:off x="149225" y="12630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23"/>
            </p:custDataLst>
          </p:nvPr>
        </p:nvCxnSpPr>
        <p:spPr>
          <a:xfrm>
            <a:off x="149225" y="148463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24"/>
            </p:custDataLst>
          </p:nvPr>
        </p:nvCxnSpPr>
        <p:spPr>
          <a:xfrm>
            <a:off x="149225" y="17056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25"/>
            </p:custDataLst>
          </p:nvPr>
        </p:nvCxnSpPr>
        <p:spPr>
          <a:xfrm>
            <a:off x="149225" y="21482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26"/>
            </p:custDataLst>
          </p:nvPr>
        </p:nvCxnSpPr>
        <p:spPr>
          <a:xfrm>
            <a:off x="149225" y="192722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27"/>
            </p:custDataLst>
          </p:nvPr>
        </p:nvCxnSpPr>
        <p:spPr>
          <a:xfrm>
            <a:off x="149225" y="236982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28"/>
            </p:custDataLst>
          </p:nvPr>
        </p:nvCxnSpPr>
        <p:spPr>
          <a:xfrm>
            <a:off x="149225" y="25908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29"/>
            </p:custDataLst>
          </p:nvPr>
        </p:nvCxnSpPr>
        <p:spPr>
          <a:xfrm>
            <a:off x="149225" y="281241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30"/>
            </p:custDataLst>
          </p:nvPr>
        </p:nvCxnSpPr>
        <p:spPr>
          <a:xfrm>
            <a:off x="149225" y="30333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31"/>
            </p:custDataLst>
          </p:nvPr>
        </p:nvCxnSpPr>
        <p:spPr>
          <a:xfrm>
            <a:off x="149225" y="325501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32"/>
            </p:custDataLst>
          </p:nvPr>
        </p:nvCxnSpPr>
        <p:spPr>
          <a:xfrm>
            <a:off x="149225" y="34759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33"/>
            </p:custDataLst>
          </p:nvPr>
        </p:nvCxnSpPr>
        <p:spPr>
          <a:xfrm>
            <a:off x="149225" y="369760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34"/>
            </p:custDataLst>
          </p:nvPr>
        </p:nvCxnSpPr>
        <p:spPr>
          <a:xfrm>
            <a:off x="149225" y="39185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35"/>
            </p:custDataLst>
          </p:nvPr>
        </p:nvCxnSpPr>
        <p:spPr>
          <a:xfrm>
            <a:off x="149225" y="414020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36"/>
            </p:custDataLst>
          </p:nvPr>
        </p:nvCxnSpPr>
        <p:spPr>
          <a:xfrm>
            <a:off x="149225" y="43611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37"/>
            </p:custDataLst>
          </p:nvPr>
        </p:nvCxnSpPr>
        <p:spPr>
          <a:xfrm>
            <a:off x="149225" y="458279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38"/>
            </p:custDataLst>
          </p:nvPr>
        </p:nvCxnSpPr>
        <p:spPr>
          <a:xfrm>
            <a:off x="149225" y="48037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39"/>
            </p:custDataLst>
          </p:nvPr>
        </p:nvCxnSpPr>
        <p:spPr>
          <a:xfrm>
            <a:off x="149225" y="502539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40"/>
            </p:custDataLst>
          </p:nvPr>
        </p:nvCxnSpPr>
        <p:spPr>
          <a:xfrm>
            <a:off x="149225" y="524637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41"/>
            </p:custDataLst>
          </p:nvPr>
        </p:nvCxnSpPr>
        <p:spPr>
          <a:xfrm>
            <a:off x="149225" y="591058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42"/>
            </p:custDataLst>
          </p:nvPr>
        </p:nvCxnSpPr>
        <p:spPr>
          <a:xfrm>
            <a:off x="149225" y="6131560"/>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43"/>
            </p:custDataLst>
          </p:nvPr>
        </p:nvCxnSpPr>
        <p:spPr>
          <a:xfrm>
            <a:off x="149225" y="635317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44"/>
            </p:custDataLst>
          </p:nvPr>
        </p:nvCxnSpPr>
        <p:spPr>
          <a:xfrm>
            <a:off x="149225" y="546798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custDataLst>
              <p:tags r:id="rId45"/>
            </p:custDataLst>
          </p:nvPr>
        </p:nvCxnSpPr>
        <p:spPr>
          <a:xfrm>
            <a:off x="149225" y="657415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46"/>
            </p:custDataLst>
          </p:nvPr>
        </p:nvCxnSpPr>
        <p:spPr>
          <a:xfrm>
            <a:off x="149225" y="5688965"/>
            <a:ext cx="11827510"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userDrawn="1">
            <p:custDataLst>
              <p:tags r:id="rId47"/>
            </p:custDataLst>
          </p:nvPr>
        </p:nvCxnSpPr>
        <p:spPr>
          <a:xfrm rot="5400000">
            <a:off x="3747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custDataLst>
              <p:tags r:id="rId48"/>
            </p:custDataLst>
          </p:nvPr>
        </p:nvCxnSpPr>
        <p:spPr>
          <a:xfrm rot="5400000">
            <a:off x="35115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custDataLst>
              <p:tags r:id="rId49"/>
            </p:custDataLst>
          </p:nvPr>
        </p:nvCxnSpPr>
        <p:spPr>
          <a:xfrm rot="5400000">
            <a:off x="32759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userDrawn="1">
            <p:custDataLst>
              <p:tags r:id="rId50"/>
            </p:custDataLst>
          </p:nvPr>
        </p:nvCxnSpPr>
        <p:spPr>
          <a:xfrm rot="5400000">
            <a:off x="30403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custDataLst>
              <p:tags r:id="rId51"/>
            </p:custDataLst>
          </p:nvPr>
        </p:nvCxnSpPr>
        <p:spPr>
          <a:xfrm rot="5400000">
            <a:off x="28041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custDataLst>
              <p:tags r:id="rId52"/>
            </p:custDataLst>
          </p:nvPr>
        </p:nvCxnSpPr>
        <p:spPr>
          <a:xfrm rot="5400000">
            <a:off x="25685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custDataLst>
              <p:tags r:id="rId53"/>
            </p:custDataLst>
          </p:nvPr>
        </p:nvCxnSpPr>
        <p:spPr>
          <a:xfrm rot="5400000">
            <a:off x="23329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custDataLst>
              <p:tags r:id="rId54"/>
            </p:custDataLst>
          </p:nvPr>
        </p:nvCxnSpPr>
        <p:spPr>
          <a:xfrm rot="5400000">
            <a:off x="18611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userDrawn="1">
            <p:custDataLst>
              <p:tags r:id="rId55"/>
            </p:custDataLst>
          </p:nvPr>
        </p:nvCxnSpPr>
        <p:spPr>
          <a:xfrm rot="5400000">
            <a:off x="20967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custDataLst>
              <p:tags r:id="rId56"/>
            </p:custDataLst>
          </p:nvPr>
        </p:nvCxnSpPr>
        <p:spPr>
          <a:xfrm rot="5400000">
            <a:off x="16256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custDataLst>
              <p:tags r:id="rId57"/>
            </p:custDataLst>
          </p:nvPr>
        </p:nvCxnSpPr>
        <p:spPr>
          <a:xfrm rot="5400000">
            <a:off x="13900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custDataLst>
              <p:tags r:id="rId58"/>
            </p:custDataLst>
          </p:nvPr>
        </p:nvCxnSpPr>
        <p:spPr>
          <a:xfrm rot="5400000">
            <a:off x="11537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custDataLst>
              <p:tags r:id="rId59"/>
            </p:custDataLst>
          </p:nvPr>
        </p:nvCxnSpPr>
        <p:spPr>
          <a:xfrm rot="5400000">
            <a:off x="9182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userDrawn="1">
            <p:custDataLst>
              <p:tags r:id="rId60"/>
            </p:custDataLst>
          </p:nvPr>
        </p:nvCxnSpPr>
        <p:spPr>
          <a:xfrm rot="5400000">
            <a:off x="6826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userDrawn="1">
            <p:custDataLst>
              <p:tags r:id="rId61"/>
            </p:custDataLst>
          </p:nvPr>
        </p:nvCxnSpPr>
        <p:spPr>
          <a:xfrm rot="5400000">
            <a:off x="4464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userDrawn="1">
            <p:custDataLst>
              <p:tags r:id="rId62"/>
            </p:custDataLst>
          </p:nvPr>
        </p:nvCxnSpPr>
        <p:spPr>
          <a:xfrm rot="5400000">
            <a:off x="2108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custDataLst>
              <p:tags r:id="rId63"/>
            </p:custDataLst>
          </p:nvPr>
        </p:nvCxnSpPr>
        <p:spPr>
          <a:xfrm rot="5400000">
            <a:off x="-247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custDataLst>
              <p:tags r:id="rId64"/>
            </p:custDataLst>
          </p:nvPr>
        </p:nvCxnSpPr>
        <p:spPr>
          <a:xfrm rot="5400000">
            <a:off x="-258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custDataLst>
              <p:tags r:id="rId65"/>
            </p:custDataLst>
          </p:nvPr>
        </p:nvCxnSpPr>
        <p:spPr>
          <a:xfrm rot="5400000">
            <a:off x="-49466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custDataLst>
              <p:tags r:id="rId66"/>
            </p:custDataLst>
          </p:nvPr>
        </p:nvCxnSpPr>
        <p:spPr>
          <a:xfrm rot="5400000">
            <a:off x="-73025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custDataLst>
              <p:tags r:id="rId67"/>
            </p:custDataLst>
          </p:nvPr>
        </p:nvCxnSpPr>
        <p:spPr>
          <a:xfrm rot="5400000">
            <a:off x="-9658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custDataLst>
              <p:tags r:id="rId68"/>
            </p:custDataLst>
          </p:nvPr>
        </p:nvCxnSpPr>
        <p:spPr>
          <a:xfrm rot="5400000">
            <a:off x="-12020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custDataLst>
              <p:tags r:id="rId69"/>
            </p:custDataLst>
          </p:nvPr>
        </p:nvCxnSpPr>
        <p:spPr>
          <a:xfrm rot="5400000">
            <a:off x="-14376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custDataLst>
              <p:tags r:id="rId70"/>
            </p:custDataLst>
          </p:nvPr>
        </p:nvCxnSpPr>
        <p:spPr>
          <a:xfrm rot="5400000">
            <a:off x="-21450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custDataLst>
              <p:tags r:id="rId71"/>
            </p:custDataLst>
          </p:nvPr>
        </p:nvCxnSpPr>
        <p:spPr>
          <a:xfrm rot="5400000">
            <a:off x="-23806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custDataLst>
              <p:tags r:id="rId72"/>
            </p:custDataLst>
          </p:nvPr>
        </p:nvCxnSpPr>
        <p:spPr>
          <a:xfrm rot="5400000">
            <a:off x="-26162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custDataLst>
              <p:tags r:id="rId73"/>
            </p:custDataLst>
          </p:nvPr>
        </p:nvCxnSpPr>
        <p:spPr>
          <a:xfrm rot="5400000">
            <a:off x="-16732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custDataLst>
              <p:tags r:id="rId74"/>
            </p:custDataLst>
          </p:nvPr>
        </p:nvCxnSpPr>
        <p:spPr>
          <a:xfrm rot="5400000">
            <a:off x="-28524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custDataLst>
              <p:tags r:id="rId75"/>
            </p:custDataLst>
          </p:nvPr>
        </p:nvCxnSpPr>
        <p:spPr>
          <a:xfrm rot="5400000">
            <a:off x="-19094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userDrawn="1">
            <p:custDataLst>
              <p:tags r:id="rId76"/>
            </p:custDataLst>
          </p:nvPr>
        </p:nvCxnSpPr>
        <p:spPr>
          <a:xfrm rot="5400000">
            <a:off x="8699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userDrawn="1">
            <p:custDataLst>
              <p:tags r:id="rId77"/>
            </p:custDataLst>
          </p:nvPr>
        </p:nvCxnSpPr>
        <p:spPr>
          <a:xfrm rot="5400000">
            <a:off x="84626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custDataLst>
              <p:tags r:id="rId78"/>
            </p:custDataLst>
          </p:nvPr>
        </p:nvCxnSpPr>
        <p:spPr>
          <a:xfrm rot="5400000">
            <a:off x="822706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userDrawn="1">
            <p:custDataLst>
              <p:tags r:id="rId79"/>
            </p:custDataLst>
          </p:nvPr>
        </p:nvCxnSpPr>
        <p:spPr>
          <a:xfrm rot="5400000">
            <a:off x="799147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userDrawn="1">
            <p:custDataLst>
              <p:tags r:id="rId80"/>
            </p:custDataLst>
          </p:nvPr>
        </p:nvCxnSpPr>
        <p:spPr>
          <a:xfrm rot="5400000">
            <a:off x="77552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custDataLst>
              <p:tags r:id="rId81"/>
            </p:custDataLst>
          </p:nvPr>
        </p:nvCxnSpPr>
        <p:spPr>
          <a:xfrm rot="5400000">
            <a:off x="751967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userDrawn="1">
            <p:custDataLst>
              <p:tags r:id="rId82"/>
            </p:custDataLst>
          </p:nvPr>
        </p:nvCxnSpPr>
        <p:spPr>
          <a:xfrm rot="5400000">
            <a:off x="728408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userDrawn="1">
            <p:custDataLst>
              <p:tags r:id="rId83"/>
            </p:custDataLst>
          </p:nvPr>
        </p:nvCxnSpPr>
        <p:spPr>
          <a:xfrm rot="5400000">
            <a:off x="704850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userDrawn="1">
            <p:custDataLst>
              <p:tags r:id="rId84"/>
            </p:custDataLst>
          </p:nvPr>
        </p:nvCxnSpPr>
        <p:spPr>
          <a:xfrm rot="5400000">
            <a:off x="681228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userDrawn="1">
            <p:custDataLst>
              <p:tags r:id="rId85"/>
            </p:custDataLst>
          </p:nvPr>
        </p:nvCxnSpPr>
        <p:spPr>
          <a:xfrm rot="5400000">
            <a:off x="657669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userDrawn="1">
            <p:custDataLst>
              <p:tags r:id="rId86"/>
            </p:custDataLst>
          </p:nvPr>
        </p:nvCxnSpPr>
        <p:spPr>
          <a:xfrm rot="5400000">
            <a:off x="634111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userDrawn="1">
            <p:custDataLst>
              <p:tags r:id="rId87"/>
            </p:custDataLst>
          </p:nvPr>
        </p:nvCxnSpPr>
        <p:spPr>
          <a:xfrm rot="5400000">
            <a:off x="610489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userDrawn="1">
            <p:custDataLst>
              <p:tags r:id="rId88"/>
            </p:custDataLst>
          </p:nvPr>
        </p:nvCxnSpPr>
        <p:spPr>
          <a:xfrm rot="5400000">
            <a:off x="586930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custDataLst>
              <p:tags r:id="rId89"/>
            </p:custDataLst>
          </p:nvPr>
        </p:nvCxnSpPr>
        <p:spPr>
          <a:xfrm rot="5400000">
            <a:off x="563372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userDrawn="1">
            <p:custDataLst>
              <p:tags r:id="rId90"/>
            </p:custDataLst>
          </p:nvPr>
        </p:nvCxnSpPr>
        <p:spPr>
          <a:xfrm rot="5400000">
            <a:off x="539813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custDataLst>
              <p:tags r:id="rId91"/>
            </p:custDataLst>
          </p:nvPr>
        </p:nvCxnSpPr>
        <p:spPr>
          <a:xfrm rot="5400000">
            <a:off x="469074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userDrawn="1">
            <p:custDataLst>
              <p:tags r:id="rId92"/>
            </p:custDataLst>
          </p:nvPr>
        </p:nvCxnSpPr>
        <p:spPr>
          <a:xfrm rot="5400000">
            <a:off x="445452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userDrawn="1">
            <p:custDataLst>
              <p:tags r:id="rId93"/>
            </p:custDataLst>
          </p:nvPr>
        </p:nvCxnSpPr>
        <p:spPr>
          <a:xfrm rot="5400000">
            <a:off x="421894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custDataLst>
              <p:tags r:id="rId94"/>
            </p:custDataLst>
          </p:nvPr>
        </p:nvCxnSpPr>
        <p:spPr>
          <a:xfrm rot="5400000">
            <a:off x="516191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userDrawn="1">
            <p:custDataLst>
              <p:tags r:id="rId95"/>
            </p:custDataLst>
          </p:nvPr>
        </p:nvCxnSpPr>
        <p:spPr>
          <a:xfrm rot="5400000">
            <a:off x="3983355"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userDrawn="1">
            <p:custDataLst>
              <p:tags r:id="rId96"/>
            </p:custDataLst>
          </p:nvPr>
        </p:nvCxnSpPr>
        <p:spPr>
          <a:xfrm rot="5400000">
            <a:off x="4926330" y="3435350"/>
            <a:ext cx="6477635" cy="0"/>
          </a:xfrm>
          <a:prstGeom prst="line">
            <a:avLst/>
          </a:prstGeom>
          <a:ln>
            <a:solidFill>
              <a:schemeClr val="accent1">
                <a:alpha val="5000"/>
              </a:schemeClr>
            </a:solidFill>
          </a:ln>
        </p:spPr>
        <p:style>
          <a:lnRef idx="1">
            <a:schemeClr val="accent1"/>
          </a:lnRef>
          <a:fillRef idx="0">
            <a:schemeClr val="accent1"/>
          </a:fillRef>
          <a:effectRef idx="0">
            <a:schemeClr val="accent1"/>
          </a:effectRef>
          <a:fontRef idx="minor">
            <a:schemeClr val="tx1"/>
          </a:fontRef>
        </p:style>
      </p:cxnSp>
      <p:sp>
        <p:nvSpPr>
          <p:cNvPr id="8" name="KSO_TEMPLATE" hidden="1"/>
          <p:cNvSpPr/>
          <p:nvPr userDrawn="1">
            <p:custDataLst>
              <p:tags r:id="rId97"/>
            </p:custDataLst>
          </p:nvPr>
        </p:nvSpPr>
        <p:spPr>
          <a:xfrm>
            <a:off x="0" y="0"/>
            <a:ext cx="0" cy="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914400" rtl="0" eaLnBrk="1" latinLnBrk="0" hangingPunct="1">
        <a:lnSpc>
          <a:spcPct val="100000"/>
        </a:lnSpc>
        <a:spcBef>
          <a:spcPct val="0"/>
        </a:spcBef>
        <a:buNone/>
        <a:defRPr sz="4000" b="1" kern="1200">
          <a:solidFill>
            <a:schemeClr val="accent6"/>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tags" Target="../tags/tag469.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521.xml"/><Relationship Id="rId2" Type="http://schemas.openxmlformats.org/officeDocument/2006/relationships/image" Target="../media/image12.pn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2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7.xml"/><Relationship Id="rId5" Type="http://schemas.openxmlformats.org/officeDocument/2006/relationships/tags" Target="../tags/tag523.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9" Type="http://schemas.openxmlformats.org/officeDocument/2006/relationships/tags" Target="../tags/tag531.xml"/><Relationship Id="rId8" Type="http://schemas.openxmlformats.org/officeDocument/2006/relationships/tags" Target="../tags/tag530.xml"/><Relationship Id="rId7" Type="http://schemas.openxmlformats.org/officeDocument/2006/relationships/tags" Target="../tags/tag529.xml"/><Relationship Id="rId6" Type="http://schemas.openxmlformats.org/officeDocument/2006/relationships/tags" Target="../tags/tag528.xml"/><Relationship Id="rId5" Type="http://schemas.openxmlformats.org/officeDocument/2006/relationships/tags" Target="../tags/tag527.xml"/><Relationship Id="rId4" Type="http://schemas.openxmlformats.org/officeDocument/2006/relationships/tags" Target="../tags/tag526.xml"/><Relationship Id="rId3" Type="http://schemas.openxmlformats.org/officeDocument/2006/relationships/image" Target="../media/image18.jpeg"/><Relationship Id="rId2" Type="http://schemas.openxmlformats.org/officeDocument/2006/relationships/tags" Target="../tags/tag525.xml"/><Relationship Id="rId16" Type="http://schemas.openxmlformats.org/officeDocument/2006/relationships/notesSlide" Target="../notesSlides/notesSlide3.xml"/><Relationship Id="rId15" Type="http://schemas.openxmlformats.org/officeDocument/2006/relationships/slideLayout" Target="../slideLayouts/slideLayout17.xml"/><Relationship Id="rId14" Type="http://schemas.openxmlformats.org/officeDocument/2006/relationships/tags" Target="../tags/tag536.xml"/><Relationship Id="rId13" Type="http://schemas.openxmlformats.org/officeDocument/2006/relationships/tags" Target="../tags/tag535.xml"/><Relationship Id="rId12" Type="http://schemas.openxmlformats.org/officeDocument/2006/relationships/tags" Target="../tags/tag534.xml"/><Relationship Id="rId11" Type="http://schemas.openxmlformats.org/officeDocument/2006/relationships/tags" Target="../tags/tag533.xml"/><Relationship Id="rId10" Type="http://schemas.openxmlformats.org/officeDocument/2006/relationships/tags" Target="../tags/tag532.xml"/><Relationship Id="rId1" Type="http://schemas.openxmlformats.org/officeDocument/2006/relationships/tags" Target="../tags/tag524.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39.xml"/><Relationship Id="rId2" Type="http://schemas.openxmlformats.org/officeDocument/2006/relationships/tags" Target="../tags/tag538.xml"/><Relationship Id="rId1" Type="http://schemas.openxmlformats.org/officeDocument/2006/relationships/tags" Target="../tags/tag53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4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4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4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43.xml"/></Relationships>
</file>

<file path=ppt/slides/_rels/slide19.xml.rels><?xml version="1.0" encoding="UTF-8" standalone="yes"?>
<Relationships xmlns="http://schemas.openxmlformats.org/package/2006/relationships"><Relationship Id="rId9" Type="http://schemas.openxmlformats.org/officeDocument/2006/relationships/tags" Target="../tags/tag552.xml"/><Relationship Id="rId8" Type="http://schemas.openxmlformats.org/officeDocument/2006/relationships/tags" Target="../tags/tag551.xml"/><Relationship Id="rId7" Type="http://schemas.openxmlformats.org/officeDocument/2006/relationships/tags" Target="../tags/tag550.xml"/><Relationship Id="rId6" Type="http://schemas.openxmlformats.org/officeDocument/2006/relationships/tags" Target="../tags/tag549.xml"/><Relationship Id="rId5" Type="http://schemas.openxmlformats.org/officeDocument/2006/relationships/tags" Target="../tags/tag548.xml"/><Relationship Id="rId4" Type="http://schemas.openxmlformats.org/officeDocument/2006/relationships/tags" Target="../tags/tag547.xml"/><Relationship Id="rId3" Type="http://schemas.openxmlformats.org/officeDocument/2006/relationships/tags" Target="../tags/tag546.xml"/><Relationship Id="rId2" Type="http://schemas.openxmlformats.org/officeDocument/2006/relationships/tags" Target="../tags/tag545.xml"/><Relationship Id="rId14" Type="http://schemas.openxmlformats.org/officeDocument/2006/relationships/notesSlide" Target="../notesSlides/notesSlide4.xml"/><Relationship Id="rId13" Type="http://schemas.openxmlformats.org/officeDocument/2006/relationships/slideLayout" Target="../slideLayouts/slideLayout17.xml"/><Relationship Id="rId12" Type="http://schemas.openxmlformats.org/officeDocument/2006/relationships/tags" Target="../tags/tag555.xml"/><Relationship Id="rId11" Type="http://schemas.openxmlformats.org/officeDocument/2006/relationships/tags" Target="../tags/tag554.xml"/><Relationship Id="rId10" Type="http://schemas.openxmlformats.org/officeDocument/2006/relationships/tags" Target="../tags/tag553.xml"/><Relationship Id="rId1" Type="http://schemas.openxmlformats.org/officeDocument/2006/relationships/tags" Target="../tags/tag544.xml"/></Relationships>
</file>

<file path=ppt/slides/_rels/slide2.xml.rels><?xml version="1.0" encoding="UTF-8" standalone="yes"?>
<Relationships xmlns="http://schemas.openxmlformats.org/package/2006/relationships"><Relationship Id="rId9" Type="http://schemas.openxmlformats.org/officeDocument/2006/relationships/tags" Target="../tags/tag482.xml"/><Relationship Id="rId8" Type="http://schemas.openxmlformats.org/officeDocument/2006/relationships/tags" Target="../tags/tag481.xml"/><Relationship Id="rId7" Type="http://schemas.openxmlformats.org/officeDocument/2006/relationships/tags" Target="../tags/tag480.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tags" Target="../tags/tag475.xml"/><Relationship Id="rId11" Type="http://schemas.openxmlformats.org/officeDocument/2006/relationships/slideLayout" Target="../slideLayouts/slideLayout13.xml"/><Relationship Id="rId10" Type="http://schemas.openxmlformats.org/officeDocument/2006/relationships/tags" Target="../tags/tag483.xml"/><Relationship Id="rId1" Type="http://schemas.openxmlformats.org/officeDocument/2006/relationships/tags" Target="../tags/tag47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59.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6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6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6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63.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7.xml"/><Relationship Id="rId6" Type="http://schemas.openxmlformats.org/officeDocument/2006/relationships/tags" Target="../tags/tag565.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tags" Target="../tags/tag564.xml"/></Relationships>
</file>

<file path=ppt/slides/_rels/slide27.xml.rels><?xml version="1.0" encoding="UTF-8" standalone="yes"?>
<Relationships xmlns="http://schemas.openxmlformats.org/package/2006/relationships"><Relationship Id="rId9" Type="http://schemas.openxmlformats.org/officeDocument/2006/relationships/tags" Target="../tags/tag574.xml"/><Relationship Id="rId8" Type="http://schemas.openxmlformats.org/officeDocument/2006/relationships/tags" Target="../tags/tag573.xml"/><Relationship Id="rId7" Type="http://schemas.openxmlformats.org/officeDocument/2006/relationships/tags" Target="../tags/tag572.xml"/><Relationship Id="rId6" Type="http://schemas.openxmlformats.org/officeDocument/2006/relationships/tags" Target="../tags/tag571.xml"/><Relationship Id="rId5" Type="http://schemas.openxmlformats.org/officeDocument/2006/relationships/tags" Target="../tags/tag570.xml"/><Relationship Id="rId4" Type="http://schemas.openxmlformats.org/officeDocument/2006/relationships/tags" Target="../tags/tag569.xml"/><Relationship Id="rId3" Type="http://schemas.openxmlformats.org/officeDocument/2006/relationships/tags" Target="../tags/tag568.xml"/><Relationship Id="rId28" Type="http://schemas.openxmlformats.org/officeDocument/2006/relationships/notesSlide" Target="../notesSlides/notesSlide6.xml"/><Relationship Id="rId27" Type="http://schemas.openxmlformats.org/officeDocument/2006/relationships/slideLayout" Target="../slideLayouts/slideLayout17.xml"/><Relationship Id="rId26" Type="http://schemas.openxmlformats.org/officeDocument/2006/relationships/tags" Target="../tags/tag585.xml"/><Relationship Id="rId25" Type="http://schemas.openxmlformats.org/officeDocument/2006/relationships/image" Target="../media/image29.svg"/><Relationship Id="rId24" Type="http://schemas.openxmlformats.org/officeDocument/2006/relationships/image" Target="../media/image28.png"/><Relationship Id="rId23" Type="http://schemas.openxmlformats.org/officeDocument/2006/relationships/tags" Target="../tags/tag584.xml"/><Relationship Id="rId22" Type="http://schemas.openxmlformats.org/officeDocument/2006/relationships/image" Target="../media/image27.svg"/><Relationship Id="rId21" Type="http://schemas.openxmlformats.org/officeDocument/2006/relationships/image" Target="../media/image26.png"/><Relationship Id="rId20" Type="http://schemas.openxmlformats.org/officeDocument/2006/relationships/tags" Target="../tags/tag583.xml"/><Relationship Id="rId2" Type="http://schemas.openxmlformats.org/officeDocument/2006/relationships/tags" Target="../tags/tag567.xml"/><Relationship Id="rId19" Type="http://schemas.openxmlformats.org/officeDocument/2006/relationships/image" Target="../media/image25.svg"/><Relationship Id="rId18" Type="http://schemas.openxmlformats.org/officeDocument/2006/relationships/image" Target="../media/image24.png"/><Relationship Id="rId17" Type="http://schemas.openxmlformats.org/officeDocument/2006/relationships/tags" Target="../tags/tag582.xml"/><Relationship Id="rId16" Type="http://schemas.openxmlformats.org/officeDocument/2006/relationships/tags" Target="../tags/tag581.xml"/><Relationship Id="rId15" Type="http://schemas.openxmlformats.org/officeDocument/2006/relationships/tags" Target="../tags/tag580.xml"/><Relationship Id="rId14" Type="http://schemas.openxmlformats.org/officeDocument/2006/relationships/tags" Target="../tags/tag579.xml"/><Relationship Id="rId13" Type="http://schemas.openxmlformats.org/officeDocument/2006/relationships/tags" Target="../tags/tag578.xml"/><Relationship Id="rId12" Type="http://schemas.openxmlformats.org/officeDocument/2006/relationships/tags" Target="../tags/tag577.xml"/><Relationship Id="rId11" Type="http://schemas.openxmlformats.org/officeDocument/2006/relationships/tags" Target="../tags/tag576.xml"/><Relationship Id="rId10" Type="http://schemas.openxmlformats.org/officeDocument/2006/relationships/tags" Target="../tags/tag575.xml"/><Relationship Id="rId1" Type="http://schemas.openxmlformats.org/officeDocument/2006/relationships/tags" Target="../tags/tag566.xml"/></Relationships>
</file>

<file path=ppt/slides/_rels/slide28.xml.rels><?xml version="1.0" encoding="UTF-8" standalone="yes"?>
<Relationships xmlns="http://schemas.openxmlformats.org/package/2006/relationships"><Relationship Id="rId9" Type="http://schemas.openxmlformats.org/officeDocument/2006/relationships/tags" Target="../tags/tag592.xml"/><Relationship Id="rId8" Type="http://schemas.openxmlformats.org/officeDocument/2006/relationships/tags" Target="../tags/tag591.xml"/><Relationship Id="rId7" Type="http://schemas.openxmlformats.org/officeDocument/2006/relationships/tags" Target="../tags/tag590.xml"/><Relationship Id="rId6" Type="http://schemas.openxmlformats.org/officeDocument/2006/relationships/tags" Target="../tags/tag589.xml"/><Relationship Id="rId5" Type="http://schemas.openxmlformats.org/officeDocument/2006/relationships/image" Target="../media/image31.jpeg"/><Relationship Id="rId4" Type="http://schemas.openxmlformats.org/officeDocument/2006/relationships/tags" Target="../tags/tag588.xml"/><Relationship Id="rId3" Type="http://schemas.openxmlformats.org/officeDocument/2006/relationships/image" Target="../media/image30.jpeg"/><Relationship Id="rId2" Type="http://schemas.openxmlformats.org/officeDocument/2006/relationships/tags" Target="../tags/tag587.xml"/><Relationship Id="rId14" Type="http://schemas.openxmlformats.org/officeDocument/2006/relationships/notesSlide" Target="../notesSlides/notesSlide7.xml"/><Relationship Id="rId13" Type="http://schemas.openxmlformats.org/officeDocument/2006/relationships/slideLayout" Target="../slideLayouts/slideLayout17.xml"/><Relationship Id="rId12" Type="http://schemas.openxmlformats.org/officeDocument/2006/relationships/tags" Target="../tags/tag595.xml"/><Relationship Id="rId11" Type="http://schemas.openxmlformats.org/officeDocument/2006/relationships/tags" Target="../tags/tag594.xml"/><Relationship Id="rId10" Type="http://schemas.openxmlformats.org/officeDocument/2006/relationships/tags" Target="../tags/tag593.xml"/><Relationship Id="rId1" Type="http://schemas.openxmlformats.org/officeDocument/2006/relationships/tags" Target="../tags/tag586.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tags" Target="../tags/tag599.xml"/><Relationship Id="rId3" Type="http://schemas.openxmlformats.org/officeDocument/2006/relationships/tags" Target="../tags/tag598.xml"/><Relationship Id="rId2" Type="http://schemas.openxmlformats.org/officeDocument/2006/relationships/tags" Target="../tags/tag597.xml"/><Relationship Id="rId1" Type="http://schemas.openxmlformats.org/officeDocument/2006/relationships/tags" Target="../tags/tag59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tags" Target="../tags/tag484.xml"/></Relationships>
</file>

<file path=ppt/slides/_rels/slide4.xml.rels><?xml version="1.0" encoding="UTF-8" standalone="yes"?>
<Relationships xmlns="http://schemas.openxmlformats.org/package/2006/relationships"><Relationship Id="rId9" Type="http://schemas.openxmlformats.org/officeDocument/2006/relationships/tags" Target="../tags/tag494.xml"/><Relationship Id="rId8" Type="http://schemas.openxmlformats.org/officeDocument/2006/relationships/tags" Target="../tags/tag493.xml"/><Relationship Id="rId7" Type="http://schemas.openxmlformats.org/officeDocument/2006/relationships/tags" Target="../tags/tag492.xml"/><Relationship Id="rId6" Type="http://schemas.openxmlformats.org/officeDocument/2006/relationships/tags" Target="../tags/tag491.xml"/><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image" Target="../media/image4.jpeg"/><Relationship Id="rId14" Type="http://schemas.openxmlformats.org/officeDocument/2006/relationships/notesSlide" Target="../notesSlides/notesSlide1.xml"/><Relationship Id="rId13" Type="http://schemas.openxmlformats.org/officeDocument/2006/relationships/slideLayout" Target="../slideLayouts/slideLayout17.xml"/><Relationship Id="rId12" Type="http://schemas.openxmlformats.org/officeDocument/2006/relationships/tags" Target="../tags/tag497.xml"/><Relationship Id="rId11" Type="http://schemas.openxmlformats.org/officeDocument/2006/relationships/tags" Target="../tags/tag496.xml"/><Relationship Id="rId10" Type="http://schemas.openxmlformats.org/officeDocument/2006/relationships/tags" Target="../tags/tag495.xml"/><Relationship Id="rId1" Type="http://schemas.openxmlformats.org/officeDocument/2006/relationships/tags" Target="../tags/tag48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507.xml"/><Relationship Id="rId7" Type="http://schemas.openxmlformats.org/officeDocument/2006/relationships/image" Target="../media/image5.webp"/><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tags" Target="../tags/tag502.xml"/><Relationship Id="rId1" Type="http://schemas.openxmlformats.org/officeDocument/2006/relationships/tags" Target="../tags/tag501.xml"/></Relationships>
</file>

<file path=ppt/slides/_rels/slide7.xml.rels><?xml version="1.0" encoding="UTF-8" standalone="yes"?>
<Relationships xmlns="http://schemas.openxmlformats.org/package/2006/relationships"><Relationship Id="rId9" Type="http://schemas.openxmlformats.org/officeDocument/2006/relationships/tags" Target="../tags/tag514.xml"/><Relationship Id="rId8" Type="http://schemas.openxmlformats.org/officeDocument/2006/relationships/tags" Target="../tags/tag513.xml"/><Relationship Id="rId7" Type="http://schemas.openxmlformats.org/officeDocument/2006/relationships/image" Target="../media/image7.jpeg"/><Relationship Id="rId6" Type="http://schemas.openxmlformats.org/officeDocument/2006/relationships/tags" Target="../tags/tag512.xml"/><Relationship Id="rId5" Type="http://schemas.openxmlformats.org/officeDocument/2006/relationships/tags" Target="../tags/tag511.xml"/><Relationship Id="rId4" Type="http://schemas.openxmlformats.org/officeDocument/2006/relationships/tags" Target="../tags/tag510.xml"/><Relationship Id="rId3" Type="http://schemas.openxmlformats.org/officeDocument/2006/relationships/image" Target="../media/image6.jpeg"/><Relationship Id="rId2" Type="http://schemas.openxmlformats.org/officeDocument/2006/relationships/tags" Target="../tags/tag509.xml"/><Relationship Id="rId16" Type="http://schemas.openxmlformats.org/officeDocument/2006/relationships/notesSlide" Target="../notesSlides/notesSlide2.xml"/><Relationship Id="rId15" Type="http://schemas.openxmlformats.org/officeDocument/2006/relationships/slideLayout" Target="../slideLayouts/slideLayout17.xml"/><Relationship Id="rId14" Type="http://schemas.openxmlformats.org/officeDocument/2006/relationships/tags" Target="../tags/tag518.xml"/><Relationship Id="rId13" Type="http://schemas.openxmlformats.org/officeDocument/2006/relationships/tags" Target="../tags/tag517.xml"/><Relationship Id="rId12" Type="http://schemas.openxmlformats.org/officeDocument/2006/relationships/tags" Target="../tags/tag516.xml"/><Relationship Id="rId11" Type="http://schemas.openxmlformats.org/officeDocument/2006/relationships/image" Target="../media/image8.jpeg"/><Relationship Id="rId10" Type="http://schemas.openxmlformats.org/officeDocument/2006/relationships/tags" Target="../tags/tag515.xml"/><Relationship Id="rId1" Type="http://schemas.openxmlformats.org/officeDocument/2006/relationships/tags" Target="../tags/tag50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19.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20.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a:bodyPr>
          <a:lstStyle/>
          <a:p>
            <a:r>
              <a:rPr lang="en-US" altLang="zh-CN" dirty="0"/>
              <a:t>2025</a:t>
            </a:r>
            <a:r>
              <a:rPr lang="zh-CN" altLang="en-US" dirty="0"/>
              <a:t>具身智能机器人目标</a:t>
            </a:r>
            <a:r>
              <a:rPr lang="zh-CN" altLang="en-US" dirty="0"/>
              <a:t>检测大赛</a:t>
            </a:r>
            <a:endParaRPr lang="zh-CN" altLang="en-US" dirty="0"/>
          </a:p>
        </p:txBody>
      </p:sp>
      <p:sp>
        <p:nvSpPr>
          <p:cNvPr id="5" name="副标题"/>
          <p:cNvSpPr>
            <a:spLocks noGrp="1"/>
          </p:cNvSpPr>
          <p:nvPr>
            <p:ph type="subTitle" idx="1"/>
            <p:custDataLst>
              <p:tags r:id="rId2"/>
            </p:custDataLst>
          </p:nvPr>
        </p:nvSpPr>
        <p:spPr/>
        <p:txBody>
          <a:bodyPr/>
          <a:lstStyle/>
          <a:p>
            <a:r>
              <a:rPr lang="zh-CN" altLang="en-US"/>
              <a:t>WPS,a click to unlimited possibilities</a:t>
            </a:r>
            <a:endParaRPr lang="zh-CN" altLang="en-US"/>
          </a:p>
        </p:txBody>
      </p:sp>
      <p:sp>
        <p:nvSpPr>
          <p:cNvPr id="6" name="公司名"/>
          <p:cNvSpPr>
            <a:spLocks noGrp="1"/>
          </p:cNvSpPr>
          <p:nvPr>
            <p:ph type="body" sz="quarter" idx="13"/>
            <p:custDataLst>
              <p:tags r:id="rId3"/>
            </p:custDataLst>
          </p:nvPr>
        </p:nvSpPr>
        <p:spPr/>
        <p:txBody>
          <a:bodyPr>
            <a:normAutofit/>
          </a:bodyPr>
          <a:lstStyle/>
          <a:p>
            <a:r>
              <a:rPr lang="en-US" altLang="zh-CN"/>
              <a:t>YOUR LOGO</a:t>
            </a:r>
            <a:endParaRPr lang="en-US" altLang="zh-CN"/>
          </a:p>
        </p:txBody>
      </p:sp>
      <p:sp>
        <p:nvSpPr>
          <p:cNvPr id="10" name="署名"/>
          <p:cNvSpPr>
            <a:spLocks noGrp="1"/>
          </p:cNvSpPr>
          <p:nvPr>
            <p:ph type="body" sz="quarter" idx="17"/>
            <p:custDataLst>
              <p:tags r:id="rId4"/>
            </p:custDataLst>
          </p:nvPr>
        </p:nvSpPr>
        <p:spPr/>
        <p:txBody>
          <a:bodyPr>
            <a:normAutofit/>
          </a:bodyPr>
          <a:lstStyle/>
          <a:p>
            <a:r>
              <a:rPr lang="zh-CN" altLang="en-US"/>
              <a:t>汇报小组:埋头</a:t>
            </a:r>
            <a:r>
              <a:rPr lang="zh-CN" altLang="en-US"/>
              <a:t>打灰儿 </a:t>
            </a:r>
            <a:endParaRPr lang="zh-CN" altLang="en-US"/>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训练</a:t>
            </a:r>
            <a:r>
              <a:rPr lang="zh-CN" altLang="en-US"/>
              <a:t>模型</a:t>
            </a:r>
            <a:endParaRPr lang="zh-CN" altLang="en-US"/>
          </a:p>
        </p:txBody>
      </p:sp>
      <p:sp>
        <p:nvSpPr>
          <p:cNvPr id="3" name="文本框 2"/>
          <p:cNvSpPr txBox="1"/>
          <p:nvPr/>
        </p:nvSpPr>
        <p:spPr>
          <a:xfrm>
            <a:off x="937895" y="1322070"/>
            <a:ext cx="8747125" cy="2305050"/>
          </a:xfrm>
          <a:prstGeom prst="rect">
            <a:avLst/>
          </a:prstGeom>
          <a:noFill/>
        </p:spPr>
        <p:txBody>
          <a:bodyPr wrap="square" rtlCol="0">
            <a:noAutofit/>
          </a:bodyPr>
          <a:p>
            <a:pPr algn="l"/>
            <a:r>
              <a:rPr lang="zh-CN" altLang="en-US" dirty="0" err="1" smtClean="0">
                <a:solidFill>
                  <a:schemeClr val="accent6"/>
                </a:solidFill>
              </a:rPr>
              <a:t>因为需要在侧端部署我选用了</a:t>
            </a:r>
            <a:r>
              <a:rPr lang="en-US" altLang="zh-CN" dirty="0" err="1" smtClean="0">
                <a:solidFill>
                  <a:schemeClr val="accent6"/>
                </a:solidFill>
              </a:rPr>
              <a:t>yolov8s</a:t>
            </a:r>
            <a:r>
              <a:rPr lang="zh-CN" altLang="en-US" dirty="0" err="1" smtClean="0">
                <a:solidFill>
                  <a:schemeClr val="accent6"/>
                </a:solidFill>
              </a:rPr>
              <a:t>模型，训练的初始我的训练参数是，</a:t>
            </a:r>
            <a:r>
              <a:rPr lang="en-US" altLang="zh-CN" dirty="0" err="1" smtClean="0">
                <a:solidFill>
                  <a:schemeClr val="accent6"/>
                </a:solidFill>
              </a:rPr>
              <a:t>imgsz=640  epochs=300 lr0=0.01</a:t>
            </a:r>
            <a:r>
              <a:rPr lang="zh-CN" altLang="en-US" dirty="0" err="1" smtClean="0">
                <a:solidFill>
                  <a:schemeClr val="accent6"/>
                </a:solidFill>
              </a:rPr>
              <a:t>，但训练结果并不是很理想，</a:t>
            </a:r>
            <a:r>
              <a:rPr lang="en-US" altLang="zh-CN" dirty="0" err="1" smtClean="0">
                <a:solidFill>
                  <a:schemeClr val="accent6"/>
                </a:solidFill>
              </a:rPr>
              <a:t>map</a:t>
            </a:r>
            <a:r>
              <a:rPr lang="zh-CN" altLang="en-US" dirty="0" err="1" smtClean="0">
                <a:solidFill>
                  <a:schemeClr val="accent6"/>
                </a:solidFill>
              </a:rPr>
              <a:t>值只有</a:t>
            </a:r>
            <a:r>
              <a:rPr lang="en-US" altLang="zh-CN" dirty="0" err="1" smtClean="0">
                <a:solidFill>
                  <a:schemeClr val="accent6"/>
                </a:solidFill>
              </a:rPr>
              <a:t>0.8</a:t>
            </a:r>
            <a:r>
              <a:rPr lang="zh-CN" altLang="en-US" dirty="0" err="1" smtClean="0">
                <a:solidFill>
                  <a:schemeClr val="accent6"/>
                </a:solidFill>
              </a:rPr>
              <a:t>左右，后续为了提高精度，我将参数调成</a:t>
            </a:r>
            <a:r>
              <a:rPr lang="en-US" altLang="zh-CN" dirty="0" err="1" smtClean="0">
                <a:solidFill>
                  <a:schemeClr val="accent6"/>
                </a:solidFill>
              </a:rPr>
              <a:t>imgsz=960</a:t>
            </a:r>
            <a:r>
              <a:rPr lang="zh-CN" altLang="en-US" dirty="0" err="1" smtClean="0">
                <a:solidFill>
                  <a:schemeClr val="accent6"/>
                </a:solidFill>
              </a:rPr>
              <a:t>与</a:t>
            </a:r>
            <a:r>
              <a:rPr lang="en-US" altLang="zh-CN" dirty="0" err="1" smtClean="0">
                <a:solidFill>
                  <a:schemeClr val="accent6"/>
                </a:solidFill>
              </a:rPr>
              <a:t>1280</a:t>
            </a:r>
            <a:r>
              <a:rPr lang="zh-CN" altLang="en-US" dirty="0" err="1" smtClean="0">
                <a:solidFill>
                  <a:schemeClr val="accent6"/>
                </a:solidFill>
              </a:rPr>
              <a:t>，之后又将初始学习率调低，同时为了防止模型过拟合设置</a:t>
            </a:r>
            <a:r>
              <a:rPr lang="en-US" altLang="zh-CN" dirty="0" err="1" smtClean="0">
                <a:solidFill>
                  <a:schemeClr val="accent6"/>
                </a:solidFill>
              </a:rPr>
              <a:t>patience=100</a:t>
            </a:r>
            <a:r>
              <a:rPr lang="zh-CN" altLang="en-US" dirty="0" err="1" smtClean="0">
                <a:solidFill>
                  <a:schemeClr val="accent6"/>
                </a:solidFill>
              </a:rPr>
              <a:t>，若一百个轮次后没有提升就提前终止训练，几次尝试后我的</a:t>
            </a:r>
            <a:r>
              <a:rPr lang="en-US" altLang="zh-CN" dirty="0" err="1" smtClean="0">
                <a:solidFill>
                  <a:schemeClr val="accent6"/>
                </a:solidFill>
              </a:rPr>
              <a:t>map</a:t>
            </a:r>
            <a:r>
              <a:rPr lang="zh-CN" altLang="en-US" dirty="0" err="1" smtClean="0">
                <a:solidFill>
                  <a:schemeClr val="accent6"/>
                </a:solidFill>
              </a:rPr>
              <a:t>达到了</a:t>
            </a:r>
            <a:r>
              <a:rPr lang="en-US" altLang="zh-CN" dirty="0" err="1" smtClean="0">
                <a:solidFill>
                  <a:schemeClr val="accent6"/>
                </a:solidFill>
              </a:rPr>
              <a:t>0.927</a:t>
            </a:r>
            <a:endParaRPr lang="en-US" altLang="zh-CN" dirty="0" err="1" smtClean="0">
              <a:solidFill>
                <a:schemeClr val="accent6"/>
              </a:solidFill>
            </a:endParaRPr>
          </a:p>
        </p:txBody>
      </p:sp>
      <p:pic>
        <p:nvPicPr>
          <p:cNvPr id="4" name="图片 3" descr="val_batch0_labels"/>
          <p:cNvPicPr>
            <a:picLocks noChangeAspect="1"/>
          </p:cNvPicPr>
          <p:nvPr/>
        </p:nvPicPr>
        <p:blipFill>
          <a:blip r:embed="rId1"/>
          <a:stretch>
            <a:fillRect/>
          </a:stretch>
        </p:blipFill>
        <p:spPr>
          <a:xfrm>
            <a:off x="617220" y="3125470"/>
            <a:ext cx="4766310" cy="3453765"/>
          </a:xfrm>
          <a:prstGeom prst="rect">
            <a:avLst/>
          </a:prstGeom>
        </p:spPr>
      </p:pic>
      <p:pic>
        <p:nvPicPr>
          <p:cNvPr id="5" name="图片 4" descr="P_curve"/>
          <p:cNvPicPr>
            <a:picLocks noChangeAspect="1"/>
          </p:cNvPicPr>
          <p:nvPr/>
        </p:nvPicPr>
        <p:blipFill>
          <a:blip r:embed="rId2"/>
          <a:srcRect l="-849" r="1914" b="3194"/>
          <a:stretch>
            <a:fillRect/>
          </a:stretch>
        </p:blipFill>
        <p:spPr>
          <a:xfrm>
            <a:off x="5792470" y="2718435"/>
            <a:ext cx="5817870" cy="395287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a:t>
            </a:r>
            <a:endParaRPr lang="en-US" altLang="zh-CN"/>
          </a:p>
        </p:txBody>
      </p:sp>
      <p:pic>
        <p:nvPicPr>
          <p:cNvPr id="3" name="图片 2" descr="results"/>
          <p:cNvPicPr>
            <a:picLocks noChangeAspect="1"/>
          </p:cNvPicPr>
          <p:nvPr/>
        </p:nvPicPr>
        <p:blipFill>
          <a:blip r:embed="rId1"/>
          <a:stretch>
            <a:fillRect/>
          </a:stretch>
        </p:blipFill>
        <p:spPr>
          <a:xfrm>
            <a:off x="609600" y="1322070"/>
            <a:ext cx="10743565" cy="538226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检测模型识别</a:t>
            </a:r>
            <a:r>
              <a:rPr lang="zh-CN" altLang="en-US"/>
              <a:t>能力</a:t>
            </a:r>
            <a:endParaRPr lang="zh-CN" altLang="en-US"/>
          </a:p>
        </p:txBody>
      </p:sp>
      <p:pic>
        <p:nvPicPr>
          <p:cNvPr id="4" name="图片 3" descr="1747468175"/>
          <p:cNvPicPr>
            <a:picLocks noChangeAspect="1"/>
          </p:cNvPicPr>
          <p:nvPr/>
        </p:nvPicPr>
        <p:blipFill>
          <a:blip r:embed="rId1"/>
          <a:stretch>
            <a:fillRect/>
          </a:stretch>
        </p:blipFill>
        <p:spPr>
          <a:xfrm>
            <a:off x="309880" y="1239520"/>
            <a:ext cx="4064000" cy="2286000"/>
          </a:xfrm>
          <a:prstGeom prst="rect">
            <a:avLst/>
          </a:prstGeom>
        </p:spPr>
      </p:pic>
      <p:pic>
        <p:nvPicPr>
          <p:cNvPr id="5" name="图片 4" descr="1747468180"/>
          <p:cNvPicPr>
            <a:picLocks noChangeAspect="1"/>
          </p:cNvPicPr>
          <p:nvPr/>
        </p:nvPicPr>
        <p:blipFill>
          <a:blip r:embed="rId2"/>
          <a:stretch>
            <a:fillRect/>
          </a:stretch>
        </p:blipFill>
        <p:spPr>
          <a:xfrm>
            <a:off x="7760335" y="1322070"/>
            <a:ext cx="4064000" cy="2286000"/>
          </a:xfrm>
          <a:prstGeom prst="rect">
            <a:avLst/>
          </a:prstGeom>
        </p:spPr>
      </p:pic>
      <p:pic>
        <p:nvPicPr>
          <p:cNvPr id="6" name="图片 5" descr="1747468187"/>
          <p:cNvPicPr>
            <a:picLocks noChangeAspect="1"/>
          </p:cNvPicPr>
          <p:nvPr/>
        </p:nvPicPr>
        <p:blipFill>
          <a:blip r:embed="rId3"/>
          <a:stretch>
            <a:fillRect/>
          </a:stretch>
        </p:blipFill>
        <p:spPr>
          <a:xfrm>
            <a:off x="309880" y="4192270"/>
            <a:ext cx="4064000" cy="2286000"/>
          </a:xfrm>
          <a:prstGeom prst="rect">
            <a:avLst/>
          </a:prstGeom>
        </p:spPr>
      </p:pic>
      <p:pic>
        <p:nvPicPr>
          <p:cNvPr id="7" name="图片 6" descr="1747468194"/>
          <p:cNvPicPr>
            <a:picLocks noChangeAspect="1"/>
          </p:cNvPicPr>
          <p:nvPr/>
        </p:nvPicPr>
        <p:blipFill>
          <a:blip r:embed="rId4"/>
          <a:stretch>
            <a:fillRect/>
          </a:stretch>
        </p:blipFill>
        <p:spPr>
          <a:xfrm>
            <a:off x="7760335" y="4087495"/>
            <a:ext cx="4064000" cy="2286000"/>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custDataLst>
              <p:tags r:id="rId1"/>
            </p:custDataLst>
          </p:nvPr>
        </p:nvSpPr>
        <p:spPr>
          <a:xfrm rot="21342100">
            <a:off x="7469116" y="1289275"/>
            <a:ext cx="3626875" cy="4563048"/>
          </a:xfrm>
          <a:custGeom>
            <a:avLst/>
            <a:gdLst>
              <a:gd name="connsiteX0" fmla="*/ 51465 w 3626875"/>
              <a:gd name="connsiteY0" fmla="*/ 0 h 4563048"/>
              <a:gd name="connsiteX1" fmla="*/ 3575410 w 3626875"/>
              <a:gd name="connsiteY1" fmla="*/ 0 h 4563048"/>
              <a:gd name="connsiteX2" fmla="*/ 3626875 w 3626875"/>
              <a:gd name="connsiteY2" fmla="*/ 51465 h 4563048"/>
              <a:gd name="connsiteX3" fmla="*/ 3626875 w 3626875"/>
              <a:gd name="connsiteY3" fmla="*/ 4511583 h 4563048"/>
              <a:gd name="connsiteX4" fmla="*/ 3575410 w 3626875"/>
              <a:gd name="connsiteY4" fmla="*/ 4563048 h 4563048"/>
              <a:gd name="connsiteX5" fmla="*/ 51465 w 3626875"/>
              <a:gd name="connsiteY5" fmla="*/ 4563048 h 4563048"/>
              <a:gd name="connsiteX6" fmla="*/ 0 w 3626875"/>
              <a:gd name="connsiteY6" fmla="*/ 4511583 h 4563048"/>
              <a:gd name="connsiteX7" fmla="*/ 0 w 3626875"/>
              <a:gd name="connsiteY7" fmla="*/ 51465 h 4563048"/>
              <a:gd name="connsiteX8" fmla="*/ 51465 w 3626875"/>
              <a:gd name="connsiteY8" fmla="*/ 0 h 4563048"/>
              <a:gd name="connsiteX9" fmla="*/ 273025 w 3626875"/>
              <a:gd name="connsiteY9" fmla="*/ 339208 h 4563048"/>
              <a:gd name="connsiteX10" fmla="*/ 273025 w 3626875"/>
              <a:gd name="connsiteY10" fmla="*/ 3588875 h 4563048"/>
              <a:gd name="connsiteX11" fmla="*/ 3353850 w 3626875"/>
              <a:gd name="connsiteY11" fmla="*/ 3588875 h 4563048"/>
              <a:gd name="connsiteX12" fmla="*/ 3353850 w 3626875"/>
              <a:gd name="connsiteY12" fmla="*/ 339208 h 4563048"/>
              <a:gd name="connsiteX13" fmla="*/ 273025 w 3626875"/>
              <a:gd name="connsiteY13" fmla="*/ 339208 h 456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875" h="4563048">
                <a:moveTo>
                  <a:pt x="51465" y="0"/>
                </a:moveTo>
                <a:lnTo>
                  <a:pt x="3575410" y="0"/>
                </a:lnTo>
                <a:cubicBezTo>
                  <a:pt x="3603833" y="0"/>
                  <a:pt x="3626875" y="23042"/>
                  <a:pt x="3626875" y="51465"/>
                </a:cubicBezTo>
                <a:lnTo>
                  <a:pt x="3626875" y="4511583"/>
                </a:lnTo>
                <a:cubicBezTo>
                  <a:pt x="3626875" y="4540006"/>
                  <a:pt x="3603833" y="4563048"/>
                  <a:pt x="3575410" y="4563048"/>
                </a:cubicBezTo>
                <a:lnTo>
                  <a:pt x="51465" y="4563048"/>
                </a:lnTo>
                <a:cubicBezTo>
                  <a:pt x="23042" y="4563048"/>
                  <a:pt x="0" y="4540006"/>
                  <a:pt x="0" y="4511583"/>
                </a:cubicBezTo>
                <a:lnTo>
                  <a:pt x="0" y="51465"/>
                </a:lnTo>
                <a:cubicBezTo>
                  <a:pt x="0" y="23042"/>
                  <a:pt x="23042" y="0"/>
                  <a:pt x="51465" y="0"/>
                </a:cubicBezTo>
                <a:close/>
                <a:moveTo>
                  <a:pt x="273025" y="339208"/>
                </a:moveTo>
                <a:lnTo>
                  <a:pt x="273025" y="3588875"/>
                </a:lnTo>
                <a:lnTo>
                  <a:pt x="3353850" y="3588875"/>
                </a:lnTo>
                <a:lnTo>
                  <a:pt x="3353850" y="339208"/>
                </a:lnTo>
                <a:lnTo>
                  <a:pt x="273025" y="339208"/>
                </a:lnTo>
                <a:close/>
              </a:path>
            </a:pathLst>
          </a:custGeom>
          <a:solidFill>
            <a:schemeClr val="lt1">
              <a:lumMod val="100000"/>
            </a:schemeClr>
          </a:solidFill>
          <a:ln>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data/temp/1013c65e-4621-11f0-86bf-6ed4749937bc.jpg@base@tag=imgScale&amp;m=1&amp;w=964&amp;h=1226&amp;q=951013c65e-4621-11f0-86bf-6ed4749937bc"/>
          <p:cNvPicPr>
            <a:picLocks noChangeAspect="1"/>
          </p:cNvPicPr>
          <p:nvPr>
            <p:custDataLst>
              <p:tags r:id="rId2"/>
            </p:custDataLst>
          </p:nvPr>
        </p:nvPicPr>
        <p:blipFill>
          <a:blip r:embed="rId3"/>
          <a:srcRect b="8546"/>
          <a:stretch>
            <a:fillRect/>
          </a:stretch>
        </p:blipFill>
        <p:spPr>
          <a:xfrm rot="157750">
            <a:off x="7545194" y="1431901"/>
            <a:ext cx="3474720" cy="4417255"/>
          </a:xfrm>
          <a:custGeom>
            <a:avLst/>
            <a:gdLst>
              <a:gd name="connsiteX0" fmla="*/ 0 w 3474720"/>
              <a:gd name="connsiteY0" fmla="*/ 0 h 4417255"/>
              <a:gd name="connsiteX1" fmla="*/ 3474720 w 3474720"/>
              <a:gd name="connsiteY1" fmla="*/ 0 h 4417255"/>
              <a:gd name="connsiteX2" fmla="*/ 3474720 w 3474720"/>
              <a:gd name="connsiteY2" fmla="*/ 4417255 h 4417255"/>
              <a:gd name="connsiteX3" fmla="*/ 0 w 3474720"/>
              <a:gd name="connsiteY3" fmla="*/ 4417255 h 4417255"/>
            </a:gdLst>
            <a:ahLst/>
            <a:cxnLst>
              <a:cxn ang="0">
                <a:pos x="connsiteX0" y="connsiteY0"/>
              </a:cxn>
              <a:cxn ang="0">
                <a:pos x="connsiteX1" y="connsiteY1"/>
              </a:cxn>
              <a:cxn ang="0">
                <a:pos x="connsiteX2" y="connsiteY2"/>
              </a:cxn>
              <a:cxn ang="0">
                <a:pos x="connsiteX3" y="connsiteY3"/>
              </a:cxn>
            </a:cxnLst>
            <a:rect l="l" t="t" r="r" b="b"/>
            <a:pathLst>
              <a:path w="3474720" h="4417255">
                <a:moveTo>
                  <a:pt x="0" y="0"/>
                </a:moveTo>
                <a:lnTo>
                  <a:pt x="3474720" y="0"/>
                </a:lnTo>
                <a:lnTo>
                  <a:pt x="3474720" y="4417255"/>
                </a:lnTo>
                <a:lnTo>
                  <a:pt x="0" y="4417255"/>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标题 5"/>
          <p:cNvSpPr>
            <a:spLocks noGrp="1"/>
          </p:cNvSpPr>
          <p:nvPr>
            <p:ph type="title"/>
            <p:custDataLst>
              <p:tags r:id="rId4"/>
            </p:custDataLst>
          </p:nvPr>
        </p:nvSpPr>
        <p:spPr>
          <a:xfrm>
            <a:off x="1103313" y="1165300"/>
            <a:ext cx="4989512" cy="1223570"/>
          </a:xfrm>
        </p:spPr>
        <p:txBody>
          <a:bodyPr lIns="0" tIns="0" rIns="0" bIns="0" anchor="b" anchorCtr="0">
            <a:normAutofit/>
          </a:bodyPr>
          <a:lstStyle/>
          <a:p>
            <a:pPr algn="l"/>
            <a:r>
              <a:rPr lang="zh-CN" altLang="en-US" dirty="0"/>
              <a:t>技术优势分析</a:t>
            </a:r>
            <a:endParaRPr lang="zh-CN" altLang="en-US" dirty="0"/>
          </a:p>
        </p:txBody>
      </p:sp>
      <p:sp>
        <p:nvSpPr>
          <p:cNvPr id="7" name="任意多边形: 形状 6"/>
          <p:cNvSpPr/>
          <p:nvPr>
            <p:custDataLst>
              <p:tags r:id="rId5"/>
            </p:custDataLst>
          </p:nvPr>
        </p:nvSpPr>
        <p:spPr>
          <a:xfrm rot="157750">
            <a:off x="7469117" y="1359003"/>
            <a:ext cx="3626875" cy="4563048"/>
          </a:xfrm>
          <a:custGeom>
            <a:avLst/>
            <a:gdLst>
              <a:gd name="connsiteX0" fmla="*/ 51465 w 3626875"/>
              <a:gd name="connsiteY0" fmla="*/ 0 h 4563048"/>
              <a:gd name="connsiteX1" fmla="*/ 3575410 w 3626875"/>
              <a:gd name="connsiteY1" fmla="*/ 0 h 4563048"/>
              <a:gd name="connsiteX2" fmla="*/ 3626875 w 3626875"/>
              <a:gd name="connsiteY2" fmla="*/ 51465 h 4563048"/>
              <a:gd name="connsiteX3" fmla="*/ 3626875 w 3626875"/>
              <a:gd name="connsiteY3" fmla="*/ 4511583 h 4563048"/>
              <a:gd name="connsiteX4" fmla="*/ 3575410 w 3626875"/>
              <a:gd name="connsiteY4" fmla="*/ 4563048 h 4563048"/>
              <a:gd name="connsiteX5" fmla="*/ 51465 w 3626875"/>
              <a:gd name="connsiteY5" fmla="*/ 4563048 h 4563048"/>
              <a:gd name="connsiteX6" fmla="*/ 0 w 3626875"/>
              <a:gd name="connsiteY6" fmla="*/ 4511583 h 4563048"/>
              <a:gd name="connsiteX7" fmla="*/ 0 w 3626875"/>
              <a:gd name="connsiteY7" fmla="*/ 51465 h 4563048"/>
              <a:gd name="connsiteX8" fmla="*/ 51465 w 3626875"/>
              <a:gd name="connsiteY8" fmla="*/ 0 h 4563048"/>
              <a:gd name="connsiteX9" fmla="*/ 273025 w 3626875"/>
              <a:gd name="connsiteY9" fmla="*/ 339208 h 4563048"/>
              <a:gd name="connsiteX10" fmla="*/ 273025 w 3626875"/>
              <a:gd name="connsiteY10" fmla="*/ 3588875 h 4563048"/>
              <a:gd name="connsiteX11" fmla="*/ 3353850 w 3626875"/>
              <a:gd name="connsiteY11" fmla="*/ 3588875 h 4563048"/>
              <a:gd name="connsiteX12" fmla="*/ 3353850 w 3626875"/>
              <a:gd name="connsiteY12" fmla="*/ 339208 h 4563048"/>
              <a:gd name="connsiteX13" fmla="*/ 273025 w 3626875"/>
              <a:gd name="connsiteY13" fmla="*/ 339208 h 4563048"/>
              <a:gd name="connsiteX0-1" fmla="*/ 51465 w 3626875"/>
              <a:gd name="connsiteY0-2" fmla="*/ 0 h 4563048"/>
              <a:gd name="connsiteX1-3" fmla="*/ 3575410 w 3626875"/>
              <a:gd name="connsiteY1-4" fmla="*/ 0 h 4563048"/>
              <a:gd name="connsiteX2-5" fmla="*/ 3626875 w 3626875"/>
              <a:gd name="connsiteY2-6" fmla="*/ 51465 h 4563048"/>
              <a:gd name="connsiteX3-7" fmla="*/ 3626875 w 3626875"/>
              <a:gd name="connsiteY3-8" fmla="*/ 4511583 h 4563048"/>
              <a:gd name="connsiteX4-9" fmla="*/ 3575410 w 3626875"/>
              <a:gd name="connsiteY4-10" fmla="*/ 4563048 h 4563048"/>
              <a:gd name="connsiteX5-11" fmla="*/ 51465 w 3626875"/>
              <a:gd name="connsiteY5-12" fmla="*/ 4563048 h 4563048"/>
              <a:gd name="connsiteX6-13" fmla="*/ 0 w 3626875"/>
              <a:gd name="connsiteY6-14" fmla="*/ 4511583 h 4563048"/>
              <a:gd name="connsiteX7-15" fmla="*/ 0 w 3626875"/>
              <a:gd name="connsiteY7-16" fmla="*/ 51465 h 4563048"/>
              <a:gd name="connsiteX8-17" fmla="*/ 51465 w 3626875"/>
              <a:gd name="connsiteY8-18" fmla="*/ 0 h 4563048"/>
              <a:gd name="connsiteX9-19" fmla="*/ 273025 w 3626875"/>
              <a:gd name="connsiteY9-20" fmla="*/ 339208 h 4563048"/>
              <a:gd name="connsiteX10-21" fmla="*/ 273240 w 3626875"/>
              <a:gd name="connsiteY10-22" fmla="*/ 4053589 h 4563048"/>
              <a:gd name="connsiteX11-23" fmla="*/ 3353850 w 3626875"/>
              <a:gd name="connsiteY11-24" fmla="*/ 3588875 h 4563048"/>
              <a:gd name="connsiteX12-25" fmla="*/ 3353850 w 3626875"/>
              <a:gd name="connsiteY12-26" fmla="*/ 339208 h 4563048"/>
              <a:gd name="connsiteX13-27" fmla="*/ 273025 w 3626875"/>
              <a:gd name="connsiteY13-28" fmla="*/ 339208 h 4563048"/>
              <a:gd name="connsiteX0-29" fmla="*/ 51465 w 3626875"/>
              <a:gd name="connsiteY0-30" fmla="*/ 0 h 4563048"/>
              <a:gd name="connsiteX1-31" fmla="*/ 3575410 w 3626875"/>
              <a:gd name="connsiteY1-32" fmla="*/ 0 h 4563048"/>
              <a:gd name="connsiteX2-33" fmla="*/ 3626875 w 3626875"/>
              <a:gd name="connsiteY2-34" fmla="*/ 51465 h 4563048"/>
              <a:gd name="connsiteX3-35" fmla="*/ 3626875 w 3626875"/>
              <a:gd name="connsiteY3-36" fmla="*/ 4511583 h 4563048"/>
              <a:gd name="connsiteX4-37" fmla="*/ 3575410 w 3626875"/>
              <a:gd name="connsiteY4-38" fmla="*/ 4563048 h 4563048"/>
              <a:gd name="connsiteX5-39" fmla="*/ 51465 w 3626875"/>
              <a:gd name="connsiteY5-40" fmla="*/ 4563048 h 4563048"/>
              <a:gd name="connsiteX6-41" fmla="*/ 0 w 3626875"/>
              <a:gd name="connsiteY6-42" fmla="*/ 4511583 h 4563048"/>
              <a:gd name="connsiteX7-43" fmla="*/ 0 w 3626875"/>
              <a:gd name="connsiteY7-44" fmla="*/ 51465 h 4563048"/>
              <a:gd name="connsiteX8-45" fmla="*/ 51465 w 3626875"/>
              <a:gd name="connsiteY8-46" fmla="*/ 0 h 4563048"/>
              <a:gd name="connsiteX9-47" fmla="*/ 273025 w 3626875"/>
              <a:gd name="connsiteY9-48" fmla="*/ 339208 h 4563048"/>
              <a:gd name="connsiteX10-49" fmla="*/ 274782 w 3626875"/>
              <a:gd name="connsiteY10-50" fmla="*/ 3933816 h 4563048"/>
              <a:gd name="connsiteX11-51" fmla="*/ 3353850 w 3626875"/>
              <a:gd name="connsiteY11-52" fmla="*/ 3588875 h 4563048"/>
              <a:gd name="connsiteX12-53" fmla="*/ 3353850 w 3626875"/>
              <a:gd name="connsiteY12-54" fmla="*/ 339208 h 4563048"/>
              <a:gd name="connsiteX13-55" fmla="*/ 273025 w 3626875"/>
              <a:gd name="connsiteY13-56" fmla="*/ 339208 h 4563048"/>
              <a:gd name="connsiteX0-57" fmla="*/ 51465 w 3626875"/>
              <a:gd name="connsiteY0-58" fmla="*/ 0 h 4563048"/>
              <a:gd name="connsiteX1-59" fmla="*/ 3575410 w 3626875"/>
              <a:gd name="connsiteY1-60" fmla="*/ 0 h 4563048"/>
              <a:gd name="connsiteX2-61" fmla="*/ 3626875 w 3626875"/>
              <a:gd name="connsiteY2-62" fmla="*/ 51465 h 4563048"/>
              <a:gd name="connsiteX3-63" fmla="*/ 3626875 w 3626875"/>
              <a:gd name="connsiteY3-64" fmla="*/ 4511583 h 4563048"/>
              <a:gd name="connsiteX4-65" fmla="*/ 3575410 w 3626875"/>
              <a:gd name="connsiteY4-66" fmla="*/ 4563048 h 4563048"/>
              <a:gd name="connsiteX5-67" fmla="*/ 51465 w 3626875"/>
              <a:gd name="connsiteY5-68" fmla="*/ 4563048 h 4563048"/>
              <a:gd name="connsiteX6-69" fmla="*/ 0 w 3626875"/>
              <a:gd name="connsiteY6-70" fmla="*/ 4511583 h 4563048"/>
              <a:gd name="connsiteX7-71" fmla="*/ 0 w 3626875"/>
              <a:gd name="connsiteY7-72" fmla="*/ 51465 h 4563048"/>
              <a:gd name="connsiteX8-73" fmla="*/ 51465 w 3626875"/>
              <a:gd name="connsiteY8-74" fmla="*/ 0 h 4563048"/>
              <a:gd name="connsiteX9-75" fmla="*/ 273025 w 3626875"/>
              <a:gd name="connsiteY9-76" fmla="*/ 339208 h 4563048"/>
              <a:gd name="connsiteX10-77" fmla="*/ 274782 w 3626875"/>
              <a:gd name="connsiteY10-78" fmla="*/ 3933816 h 4563048"/>
              <a:gd name="connsiteX11-79" fmla="*/ 3356577 w 3626875"/>
              <a:gd name="connsiteY11-80" fmla="*/ 3954896 h 4563048"/>
              <a:gd name="connsiteX12-81" fmla="*/ 3353850 w 3626875"/>
              <a:gd name="connsiteY12-82" fmla="*/ 339208 h 4563048"/>
              <a:gd name="connsiteX13-83" fmla="*/ 273025 w 3626875"/>
              <a:gd name="connsiteY13-84" fmla="*/ 339208 h 4563048"/>
              <a:gd name="connsiteX0-85" fmla="*/ 51465 w 3626875"/>
              <a:gd name="connsiteY0-86" fmla="*/ 0 h 4563048"/>
              <a:gd name="connsiteX1-87" fmla="*/ 3575410 w 3626875"/>
              <a:gd name="connsiteY1-88" fmla="*/ 0 h 4563048"/>
              <a:gd name="connsiteX2-89" fmla="*/ 3626875 w 3626875"/>
              <a:gd name="connsiteY2-90" fmla="*/ 51465 h 4563048"/>
              <a:gd name="connsiteX3-91" fmla="*/ 3626875 w 3626875"/>
              <a:gd name="connsiteY3-92" fmla="*/ 4511583 h 4563048"/>
              <a:gd name="connsiteX4-93" fmla="*/ 3575410 w 3626875"/>
              <a:gd name="connsiteY4-94" fmla="*/ 4563048 h 4563048"/>
              <a:gd name="connsiteX5-95" fmla="*/ 51465 w 3626875"/>
              <a:gd name="connsiteY5-96" fmla="*/ 4563048 h 4563048"/>
              <a:gd name="connsiteX6-97" fmla="*/ 0 w 3626875"/>
              <a:gd name="connsiteY6-98" fmla="*/ 4511583 h 4563048"/>
              <a:gd name="connsiteX7-99" fmla="*/ 0 w 3626875"/>
              <a:gd name="connsiteY7-100" fmla="*/ 51465 h 4563048"/>
              <a:gd name="connsiteX8-101" fmla="*/ 51465 w 3626875"/>
              <a:gd name="connsiteY8-102" fmla="*/ 0 h 4563048"/>
              <a:gd name="connsiteX9-103" fmla="*/ 275535 w 3626875"/>
              <a:gd name="connsiteY9-104" fmla="*/ 240515 h 4563048"/>
              <a:gd name="connsiteX10-105" fmla="*/ 274782 w 3626875"/>
              <a:gd name="connsiteY10-106" fmla="*/ 3933816 h 4563048"/>
              <a:gd name="connsiteX11-107" fmla="*/ 3356577 w 3626875"/>
              <a:gd name="connsiteY11-108" fmla="*/ 3954896 h 4563048"/>
              <a:gd name="connsiteX12-109" fmla="*/ 3353850 w 3626875"/>
              <a:gd name="connsiteY12-110" fmla="*/ 339208 h 4563048"/>
              <a:gd name="connsiteX13-111" fmla="*/ 275535 w 3626875"/>
              <a:gd name="connsiteY13-112" fmla="*/ 240515 h 4563048"/>
              <a:gd name="connsiteX0-113" fmla="*/ 51465 w 3626875"/>
              <a:gd name="connsiteY0-114" fmla="*/ 0 h 4563048"/>
              <a:gd name="connsiteX1-115" fmla="*/ 3575410 w 3626875"/>
              <a:gd name="connsiteY1-116" fmla="*/ 0 h 4563048"/>
              <a:gd name="connsiteX2-117" fmla="*/ 3626875 w 3626875"/>
              <a:gd name="connsiteY2-118" fmla="*/ 51465 h 4563048"/>
              <a:gd name="connsiteX3-119" fmla="*/ 3626875 w 3626875"/>
              <a:gd name="connsiteY3-120" fmla="*/ 4511583 h 4563048"/>
              <a:gd name="connsiteX4-121" fmla="*/ 3575410 w 3626875"/>
              <a:gd name="connsiteY4-122" fmla="*/ 4563048 h 4563048"/>
              <a:gd name="connsiteX5-123" fmla="*/ 51465 w 3626875"/>
              <a:gd name="connsiteY5-124" fmla="*/ 4563048 h 4563048"/>
              <a:gd name="connsiteX6-125" fmla="*/ 0 w 3626875"/>
              <a:gd name="connsiteY6-126" fmla="*/ 4511583 h 4563048"/>
              <a:gd name="connsiteX7-127" fmla="*/ 0 w 3626875"/>
              <a:gd name="connsiteY7-128" fmla="*/ 51465 h 4563048"/>
              <a:gd name="connsiteX8-129" fmla="*/ 51465 w 3626875"/>
              <a:gd name="connsiteY8-130" fmla="*/ 0 h 4563048"/>
              <a:gd name="connsiteX9-131" fmla="*/ 275535 w 3626875"/>
              <a:gd name="connsiteY9-132" fmla="*/ 240515 h 4563048"/>
              <a:gd name="connsiteX10-133" fmla="*/ 274782 w 3626875"/>
              <a:gd name="connsiteY10-134" fmla="*/ 3933816 h 4563048"/>
              <a:gd name="connsiteX11-135" fmla="*/ 3356577 w 3626875"/>
              <a:gd name="connsiteY11-136" fmla="*/ 3954896 h 4563048"/>
              <a:gd name="connsiteX12-137" fmla="*/ 3349333 w 3626875"/>
              <a:gd name="connsiteY12-138" fmla="*/ 240838 h 4563048"/>
              <a:gd name="connsiteX13-139" fmla="*/ 275535 w 3626875"/>
              <a:gd name="connsiteY13-140" fmla="*/ 240515 h 4563048"/>
              <a:gd name="connsiteX0-141" fmla="*/ 51465 w 3626875"/>
              <a:gd name="connsiteY0-142" fmla="*/ 0 h 4563048"/>
              <a:gd name="connsiteX1-143" fmla="*/ 3575410 w 3626875"/>
              <a:gd name="connsiteY1-144" fmla="*/ 0 h 4563048"/>
              <a:gd name="connsiteX2-145" fmla="*/ 3626875 w 3626875"/>
              <a:gd name="connsiteY2-146" fmla="*/ 51465 h 4563048"/>
              <a:gd name="connsiteX3-147" fmla="*/ 3626875 w 3626875"/>
              <a:gd name="connsiteY3-148" fmla="*/ 4511583 h 4563048"/>
              <a:gd name="connsiteX4-149" fmla="*/ 3575410 w 3626875"/>
              <a:gd name="connsiteY4-150" fmla="*/ 4563048 h 4563048"/>
              <a:gd name="connsiteX5-151" fmla="*/ 51465 w 3626875"/>
              <a:gd name="connsiteY5-152" fmla="*/ 4563048 h 4563048"/>
              <a:gd name="connsiteX6-153" fmla="*/ 0 w 3626875"/>
              <a:gd name="connsiteY6-154" fmla="*/ 4511583 h 4563048"/>
              <a:gd name="connsiteX7-155" fmla="*/ 0 w 3626875"/>
              <a:gd name="connsiteY7-156" fmla="*/ 51465 h 4563048"/>
              <a:gd name="connsiteX8-157" fmla="*/ 51465 w 3626875"/>
              <a:gd name="connsiteY8-158" fmla="*/ 0 h 4563048"/>
              <a:gd name="connsiteX9-159" fmla="*/ 275535 w 3626875"/>
              <a:gd name="connsiteY9-160" fmla="*/ 240515 h 4563048"/>
              <a:gd name="connsiteX10-161" fmla="*/ 274782 w 3626875"/>
              <a:gd name="connsiteY10-162" fmla="*/ 3933816 h 4563048"/>
              <a:gd name="connsiteX11-163" fmla="*/ 3356577 w 3626875"/>
              <a:gd name="connsiteY11-164" fmla="*/ 3954896 h 4563048"/>
              <a:gd name="connsiteX12-165" fmla="*/ 3351269 w 3626875"/>
              <a:gd name="connsiteY12-166" fmla="*/ 282996 h 4563048"/>
              <a:gd name="connsiteX13-167" fmla="*/ 275535 w 3626875"/>
              <a:gd name="connsiteY13-168" fmla="*/ 240515 h 4563048"/>
              <a:gd name="connsiteX0-169" fmla="*/ 51465 w 3626875"/>
              <a:gd name="connsiteY0-170" fmla="*/ 0 h 4563048"/>
              <a:gd name="connsiteX1-171" fmla="*/ 3575410 w 3626875"/>
              <a:gd name="connsiteY1-172" fmla="*/ 0 h 4563048"/>
              <a:gd name="connsiteX2-173" fmla="*/ 3626875 w 3626875"/>
              <a:gd name="connsiteY2-174" fmla="*/ 51465 h 4563048"/>
              <a:gd name="connsiteX3-175" fmla="*/ 3626875 w 3626875"/>
              <a:gd name="connsiteY3-176" fmla="*/ 4511583 h 4563048"/>
              <a:gd name="connsiteX4-177" fmla="*/ 3575410 w 3626875"/>
              <a:gd name="connsiteY4-178" fmla="*/ 4563048 h 4563048"/>
              <a:gd name="connsiteX5-179" fmla="*/ 51465 w 3626875"/>
              <a:gd name="connsiteY5-180" fmla="*/ 4563048 h 4563048"/>
              <a:gd name="connsiteX6-181" fmla="*/ 0 w 3626875"/>
              <a:gd name="connsiteY6-182" fmla="*/ 4511583 h 4563048"/>
              <a:gd name="connsiteX7-183" fmla="*/ 0 w 3626875"/>
              <a:gd name="connsiteY7-184" fmla="*/ 51465 h 4563048"/>
              <a:gd name="connsiteX8-185" fmla="*/ 51465 w 3626875"/>
              <a:gd name="connsiteY8-186" fmla="*/ 0 h 4563048"/>
              <a:gd name="connsiteX9-187" fmla="*/ 275535 w 3626875"/>
              <a:gd name="connsiteY9-188" fmla="*/ 240515 h 4563048"/>
              <a:gd name="connsiteX10-189" fmla="*/ 279550 w 3626875"/>
              <a:gd name="connsiteY10-190" fmla="*/ 3884310 h 4563048"/>
              <a:gd name="connsiteX11-191" fmla="*/ 3356577 w 3626875"/>
              <a:gd name="connsiteY11-192" fmla="*/ 3954896 h 4563048"/>
              <a:gd name="connsiteX12-193" fmla="*/ 3351269 w 3626875"/>
              <a:gd name="connsiteY12-194" fmla="*/ 282996 h 4563048"/>
              <a:gd name="connsiteX13-195" fmla="*/ 275535 w 3626875"/>
              <a:gd name="connsiteY13-196" fmla="*/ 240515 h 4563048"/>
              <a:gd name="connsiteX0-197" fmla="*/ 51465 w 3626875"/>
              <a:gd name="connsiteY0-198" fmla="*/ 0 h 4563048"/>
              <a:gd name="connsiteX1-199" fmla="*/ 3575410 w 3626875"/>
              <a:gd name="connsiteY1-200" fmla="*/ 0 h 4563048"/>
              <a:gd name="connsiteX2-201" fmla="*/ 3626875 w 3626875"/>
              <a:gd name="connsiteY2-202" fmla="*/ 51465 h 4563048"/>
              <a:gd name="connsiteX3-203" fmla="*/ 3626875 w 3626875"/>
              <a:gd name="connsiteY3-204" fmla="*/ 4511583 h 4563048"/>
              <a:gd name="connsiteX4-205" fmla="*/ 3575410 w 3626875"/>
              <a:gd name="connsiteY4-206" fmla="*/ 4563048 h 4563048"/>
              <a:gd name="connsiteX5-207" fmla="*/ 51465 w 3626875"/>
              <a:gd name="connsiteY5-208" fmla="*/ 4563048 h 4563048"/>
              <a:gd name="connsiteX6-209" fmla="*/ 0 w 3626875"/>
              <a:gd name="connsiteY6-210" fmla="*/ 4511583 h 4563048"/>
              <a:gd name="connsiteX7-211" fmla="*/ 0 w 3626875"/>
              <a:gd name="connsiteY7-212" fmla="*/ 51465 h 4563048"/>
              <a:gd name="connsiteX8-213" fmla="*/ 51465 w 3626875"/>
              <a:gd name="connsiteY8-214" fmla="*/ 0 h 4563048"/>
              <a:gd name="connsiteX9-215" fmla="*/ 275535 w 3626875"/>
              <a:gd name="connsiteY9-216" fmla="*/ 240515 h 4563048"/>
              <a:gd name="connsiteX10-217" fmla="*/ 279550 w 3626875"/>
              <a:gd name="connsiteY10-218" fmla="*/ 3884310 h 4563048"/>
              <a:gd name="connsiteX11-219" fmla="*/ 3353996 w 3626875"/>
              <a:gd name="connsiteY11-220" fmla="*/ 3898684 h 4563048"/>
              <a:gd name="connsiteX12-221" fmla="*/ 3351269 w 3626875"/>
              <a:gd name="connsiteY12-222" fmla="*/ 282996 h 4563048"/>
              <a:gd name="connsiteX13-223" fmla="*/ 275535 w 3626875"/>
              <a:gd name="connsiteY13-224" fmla="*/ 240515 h 4563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3626875" h="4563048">
                <a:moveTo>
                  <a:pt x="51465" y="0"/>
                </a:moveTo>
                <a:lnTo>
                  <a:pt x="3575410" y="0"/>
                </a:lnTo>
                <a:cubicBezTo>
                  <a:pt x="3603833" y="0"/>
                  <a:pt x="3626875" y="23042"/>
                  <a:pt x="3626875" y="51465"/>
                </a:cubicBezTo>
                <a:lnTo>
                  <a:pt x="3626875" y="4511583"/>
                </a:lnTo>
                <a:cubicBezTo>
                  <a:pt x="3626875" y="4540006"/>
                  <a:pt x="3603833" y="4563048"/>
                  <a:pt x="3575410" y="4563048"/>
                </a:cubicBezTo>
                <a:lnTo>
                  <a:pt x="51465" y="4563048"/>
                </a:lnTo>
                <a:cubicBezTo>
                  <a:pt x="23042" y="4563048"/>
                  <a:pt x="0" y="4540006"/>
                  <a:pt x="0" y="4511583"/>
                </a:cubicBezTo>
                <a:lnTo>
                  <a:pt x="0" y="51465"/>
                </a:lnTo>
                <a:cubicBezTo>
                  <a:pt x="0" y="23042"/>
                  <a:pt x="23042" y="0"/>
                  <a:pt x="51465" y="0"/>
                </a:cubicBezTo>
                <a:close/>
                <a:moveTo>
                  <a:pt x="275535" y="240515"/>
                </a:moveTo>
                <a:cubicBezTo>
                  <a:pt x="275607" y="1478642"/>
                  <a:pt x="279478" y="2646183"/>
                  <a:pt x="279550" y="3884310"/>
                </a:cubicBezTo>
                <a:lnTo>
                  <a:pt x="3353996" y="3898684"/>
                </a:lnTo>
                <a:cubicBezTo>
                  <a:pt x="3351581" y="2660665"/>
                  <a:pt x="3353684" y="1521015"/>
                  <a:pt x="3351269" y="282996"/>
                </a:cubicBezTo>
                <a:lnTo>
                  <a:pt x="275535" y="240515"/>
                </a:lnTo>
                <a:close/>
              </a:path>
            </a:pathLst>
          </a:custGeom>
          <a:solidFill>
            <a:schemeClr val="lt1">
              <a:lumMod val="100000"/>
            </a:schemeClr>
          </a:solidFill>
          <a:ln>
            <a:noFill/>
          </a:ln>
          <a:effectLst>
            <a:outerShdw blurRad="152400" dist="38100" dir="2700000" algn="tl" rotWithShape="0">
              <a:prstClr val="black">
                <a:alpha val="2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6"/>
            </p:custDataLst>
          </p:nvPr>
        </p:nvSpPr>
        <p:spPr>
          <a:xfrm>
            <a:off x="1116326" y="3463705"/>
            <a:ext cx="2150110" cy="73025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100">
                <a:ln>
                  <a:noFill/>
                  <a:prstDash val="sysDot"/>
                </a:ln>
                <a:solidFill>
                  <a:schemeClr val="tx1">
                    <a:lumMod val="85000"/>
                    <a:lumOff val="15000"/>
                  </a:schemeClr>
                </a:solidFill>
                <a:latin typeface="+mn-ea"/>
                <a:cs typeface="+mn-ea"/>
              </a:rPr>
              <a:t>采用TensorFlow和PyTorch等先进框架，加速模型训练和部署。</a:t>
            </a:r>
            <a:endParaRPr lang="zh-CN" altLang="en-US" sz="1100">
              <a:ln>
                <a:noFill/>
                <a:prstDash val="sysDot"/>
              </a:ln>
              <a:solidFill>
                <a:schemeClr val="tx1">
                  <a:lumMod val="85000"/>
                  <a:lumOff val="15000"/>
                </a:schemeClr>
              </a:solidFill>
              <a:latin typeface="+mn-ea"/>
              <a:cs typeface="+mn-ea"/>
            </a:endParaRPr>
          </a:p>
        </p:txBody>
      </p:sp>
      <p:sp>
        <p:nvSpPr>
          <p:cNvPr id="9" name="矩形 8"/>
          <p:cNvSpPr/>
          <p:nvPr>
            <p:custDataLst>
              <p:tags r:id="rId7"/>
            </p:custDataLst>
          </p:nvPr>
        </p:nvSpPr>
        <p:spPr>
          <a:xfrm>
            <a:off x="1116326" y="2766475"/>
            <a:ext cx="2150110" cy="643890"/>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深度学习框架</a:t>
            </a:r>
            <a:endParaRPr lang="zh-CN" altLang="en-US" sz="2000" b="1">
              <a:solidFill>
                <a:schemeClr val="accent1"/>
              </a:solidFill>
              <a:latin typeface="+mn-ea"/>
              <a:cs typeface="+mn-ea"/>
            </a:endParaRPr>
          </a:p>
        </p:txBody>
      </p:sp>
      <p:sp>
        <p:nvSpPr>
          <p:cNvPr id="10" name="矩形 9"/>
          <p:cNvSpPr/>
          <p:nvPr>
            <p:custDataLst>
              <p:tags r:id="rId8"/>
            </p:custDataLst>
          </p:nvPr>
        </p:nvSpPr>
        <p:spPr>
          <a:xfrm>
            <a:off x="4148451" y="3463705"/>
            <a:ext cx="2150110" cy="73025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100">
                <a:ln>
                  <a:noFill/>
                  <a:prstDash val="sysDot"/>
                </a:ln>
                <a:solidFill>
                  <a:schemeClr val="tx1">
                    <a:lumMod val="85000"/>
                    <a:lumOff val="15000"/>
                  </a:schemeClr>
                </a:solidFill>
                <a:latin typeface="+mn-ea"/>
                <a:cs typeface="+mn-ea"/>
              </a:rPr>
              <a:t>运用旋转、缩放等数据增强手段，提高模型对目标识别的泛化能力。</a:t>
            </a:r>
            <a:endParaRPr lang="zh-CN" altLang="en-US" sz="1100">
              <a:ln>
                <a:noFill/>
                <a:prstDash val="sysDot"/>
              </a:ln>
              <a:solidFill>
                <a:schemeClr val="tx1">
                  <a:lumMod val="85000"/>
                  <a:lumOff val="15000"/>
                </a:schemeClr>
              </a:solidFill>
              <a:latin typeface="+mn-ea"/>
              <a:cs typeface="+mn-ea"/>
            </a:endParaRPr>
          </a:p>
        </p:txBody>
      </p:sp>
      <p:sp>
        <p:nvSpPr>
          <p:cNvPr id="11" name="矩形 10"/>
          <p:cNvSpPr/>
          <p:nvPr>
            <p:custDataLst>
              <p:tags r:id="rId9"/>
            </p:custDataLst>
          </p:nvPr>
        </p:nvSpPr>
        <p:spPr>
          <a:xfrm>
            <a:off x="4148451" y="2766475"/>
            <a:ext cx="2150110" cy="643890"/>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数据增强技术</a:t>
            </a:r>
            <a:endParaRPr lang="zh-CN" altLang="en-US" sz="2000" b="1">
              <a:solidFill>
                <a:schemeClr val="accent1"/>
              </a:solidFill>
              <a:latin typeface="+mn-ea"/>
              <a:cs typeface="+mn-ea"/>
            </a:endParaRPr>
          </a:p>
        </p:txBody>
      </p:sp>
      <p:sp>
        <p:nvSpPr>
          <p:cNvPr id="12" name="矩形 11"/>
          <p:cNvSpPr/>
          <p:nvPr>
            <p:custDataLst>
              <p:tags r:id="rId10"/>
            </p:custDataLst>
          </p:nvPr>
        </p:nvSpPr>
        <p:spPr>
          <a:xfrm>
            <a:off x="1116326" y="5102640"/>
            <a:ext cx="2150110" cy="73025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100">
                <a:ln>
                  <a:noFill/>
                  <a:prstDash val="sysDot"/>
                </a:ln>
                <a:solidFill>
                  <a:schemeClr val="tx1">
                    <a:lumMod val="85000"/>
                    <a:lumOff val="15000"/>
                  </a:schemeClr>
                </a:solidFill>
                <a:latin typeface="+mn-ea"/>
                <a:cs typeface="+mn-ea"/>
              </a:rPr>
              <a:t>利用预训练模型进行迁移学习，缩短训练时间，提升识别精度。</a:t>
            </a:r>
            <a:endParaRPr lang="zh-CN" altLang="en-US" sz="1100">
              <a:ln>
                <a:noFill/>
                <a:prstDash val="sysDot"/>
              </a:ln>
              <a:solidFill>
                <a:schemeClr val="tx1">
                  <a:lumMod val="85000"/>
                  <a:lumOff val="15000"/>
                </a:schemeClr>
              </a:solidFill>
              <a:latin typeface="+mn-ea"/>
              <a:cs typeface="+mn-ea"/>
            </a:endParaRPr>
          </a:p>
        </p:txBody>
      </p:sp>
      <p:sp>
        <p:nvSpPr>
          <p:cNvPr id="19" name="矩形 18"/>
          <p:cNvSpPr/>
          <p:nvPr>
            <p:custDataLst>
              <p:tags r:id="rId11"/>
            </p:custDataLst>
          </p:nvPr>
        </p:nvSpPr>
        <p:spPr>
          <a:xfrm>
            <a:off x="1116326" y="4405410"/>
            <a:ext cx="2150110" cy="643890"/>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迁移学习应用</a:t>
            </a:r>
            <a:endParaRPr lang="zh-CN" altLang="en-US" sz="2000" b="1">
              <a:solidFill>
                <a:schemeClr val="accent1"/>
              </a:solidFill>
              <a:latin typeface="+mn-ea"/>
              <a:cs typeface="+mn-ea"/>
            </a:endParaRPr>
          </a:p>
        </p:txBody>
      </p:sp>
      <p:sp>
        <p:nvSpPr>
          <p:cNvPr id="20" name="矩形 19"/>
          <p:cNvSpPr/>
          <p:nvPr>
            <p:custDataLst>
              <p:tags r:id="rId12"/>
            </p:custDataLst>
          </p:nvPr>
        </p:nvSpPr>
        <p:spPr>
          <a:xfrm>
            <a:off x="4148451" y="5102640"/>
            <a:ext cx="2150110" cy="73025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100">
                <a:ln>
                  <a:noFill/>
                  <a:prstDash val="sysDot"/>
                </a:ln>
                <a:solidFill>
                  <a:schemeClr val="tx1">
                    <a:lumMod val="85000"/>
                    <a:lumOff val="15000"/>
                  </a:schemeClr>
                </a:solidFill>
                <a:latin typeface="+mn-ea"/>
                <a:cs typeface="+mn-ea"/>
              </a:rPr>
              <a:t>通过模型压缩和硬件加速技术，确保目标识别系统的实时响应。</a:t>
            </a:r>
            <a:endParaRPr lang="zh-CN" altLang="en-US" sz="1100">
              <a:ln>
                <a:noFill/>
                <a:prstDash val="sysDot"/>
              </a:ln>
              <a:solidFill>
                <a:schemeClr val="tx1">
                  <a:lumMod val="85000"/>
                  <a:lumOff val="15000"/>
                </a:schemeClr>
              </a:solidFill>
              <a:latin typeface="+mn-ea"/>
              <a:cs typeface="+mn-ea"/>
            </a:endParaRPr>
          </a:p>
        </p:txBody>
      </p:sp>
      <p:sp>
        <p:nvSpPr>
          <p:cNvPr id="21" name="矩形 20"/>
          <p:cNvSpPr/>
          <p:nvPr>
            <p:custDataLst>
              <p:tags r:id="rId13"/>
            </p:custDataLst>
          </p:nvPr>
        </p:nvSpPr>
        <p:spPr>
          <a:xfrm>
            <a:off x="4148451" y="4405410"/>
            <a:ext cx="2150110" cy="643890"/>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实时性能优化</a:t>
            </a:r>
            <a:endParaRPr lang="zh-CN" altLang="en-US" sz="2000" b="1">
              <a:solidFill>
                <a:schemeClr val="accent1"/>
              </a:solidFill>
              <a:latin typeface="+mn-ea"/>
              <a:cs typeface="+mn-ea"/>
            </a:endParaRPr>
          </a:p>
        </p:txBody>
      </p:sp>
    </p:spTree>
    <p:custDataLst>
      <p:tags r:id="rId1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模型转换过程</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03</a:t>
            </a:r>
            <a:endParaRPr lang="zh-CN" altLang="en-US"/>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为什么转换</a:t>
            </a:r>
            <a:r>
              <a:rPr lang="zh-CN" altLang="en-US"/>
              <a:t>模型</a:t>
            </a:r>
            <a:endParaRPr lang="zh-CN" altLang="en-US"/>
          </a:p>
        </p:txBody>
      </p:sp>
      <p:sp>
        <p:nvSpPr>
          <p:cNvPr id="3" name="内容占位符 2"/>
          <p:cNvSpPr>
            <a:spLocks noGrp="1"/>
          </p:cNvSpPr>
          <p:nvPr>
            <p:ph idx="1"/>
          </p:nvPr>
        </p:nvSpPr>
        <p:spPr/>
        <p:txBody>
          <a:bodyPr/>
          <a:p>
            <a:pPr marL="0" indent="0">
              <a:buNone/>
            </a:pPr>
            <a:r>
              <a:rPr lang="zh-CN" altLang="en-US"/>
              <a:t>因为要到侧端部署，侧端不可以使用</a:t>
            </a:r>
            <a:r>
              <a:rPr lang="en-US" altLang="zh-CN"/>
              <a:t>cuda</a:t>
            </a:r>
            <a:r>
              <a:rPr lang="zh-CN" altLang="en-US"/>
              <a:t>计算，所以我把</a:t>
            </a:r>
            <a:r>
              <a:rPr lang="en-US" altLang="zh-CN"/>
              <a:t>pytorch</a:t>
            </a:r>
            <a:r>
              <a:rPr lang="zh-CN" altLang="en-US"/>
              <a:t>计算的</a:t>
            </a:r>
            <a:r>
              <a:rPr lang="en-US" altLang="zh-CN"/>
              <a:t>.pt</a:t>
            </a:r>
            <a:r>
              <a:rPr lang="zh-CN" altLang="en-US"/>
              <a:t>的模型先转成</a:t>
            </a:r>
            <a:r>
              <a:rPr lang="en-US" altLang="zh-CN"/>
              <a:t>onnx</a:t>
            </a:r>
            <a:r>
              <a:rPr lang="zh-CN" altLang="en-US"/>
              <a:t>的格式，因为香橙派</a:t>
            </a:r>
            <a:r>
              <a:rPr lang="en-US" altLang="zh-CN"/>
              <a:t>aipro-20tops</a:t>
            </a:r>
            <a:r>
              <a:rPr lang="zh-CN" altLang="en-US"/>
              <a:t>，具有</a:t>
            </a:r>
            <a:r>
              <a:rPr lang="en-US" altLang="zh-CN"/>
              <a:t>npu</a:t>
            </a:r>
            <a:r>
              <a:rPr lang="zh-CN" altLang="en-US"/>
              <a:t>，所以我不选择将</a:t>
            </a:r>
            <a:r>
              <a:rPr lang="en-US" altLang="zh-CN"/>
              <a:t>onnx</a:t>
            </a:r>
            <a:r>
              <a:rPr lang="zh-CN" altLang="en-US"/>
              <a:t>格式的模型再转成</a:t>
            </a:r>
            <a:r>
              <a:rPr lang="en-US" altLang="zh-CN"/>
              <a:t>ncnn</a:t>
            </a:r>
            <a:r>
              <a:rPr lang="zh-CN" altLang="en-US"/>
              <a:t>或</a:t>
            </a:r>
            <a:r>
              <a:rPr lang="en-US" altLang="zh-CN"/>
              <a:t>rcnn</a:t>
            </a:r>
            <a:r>
              <a:rPr lang="zh-CN" altLang="en-US"/>
              <a:t>用</a:t>
            </a:r>
            <a:r>
              <a:rPr lang="en-US" altLang="zh-CN"/>
              <a:t>cpu</a:t>
            </a:r>
            <a:r>
              <a:rPr lang="zh-CN" altLang="en-US"/>
              <a:t>计算，而是将模型由</a:t>
            </a:r>
            <a:r>
              <a:rPr lang="en-US" altLang="zh-CN"/>
              <a:t>onnx</a:t>
            </a:r>
            <a:r>
              <a:rPr lang="zh-CN" altLang="en-US"/>
              <a:t>转为可以在昇腾</a:t>
            </a:r>
            <a:r>
              <a:rPr lang="en-US" altLang="zh-CN"/>
              <a:t>310B NPU</a:t>
            </a:r>
            <a:r>
              <a:rPr lang="zh-CN" altLang="en-US"/>
              <a:t>（说明书上说的是</a:t>
            </a:r>
            <a:r>
              <a:rPr lang="en-US" altLang="zh-CN"/>
              <a:t>310b</a:t>
            </a:r>
            <a:r>
              <a:rPr lang="zh-CN" altLang="en-US"/>
              <a:t>我也不确定是</a:t>
            </a:r>
            <a:r>
              <a:rPr lang="en-US" altLang="zh-CN"/>
              <a:t>310b</a:t>
            </a:r>
            <a:r>
              <a:rPr lang="zh-CN" altLang="en-US"/>
              <a:t>还是</a:t>
            </a:r>
            <a:r>
              <a:rPr lang="en-US" altLang="zh-CN"/>
              <a:t>310p</a:t>
            </a:r>
            <a:r>
              <a:rPr lang="zh-CN" altLang="en-US"/>
              <a:t>）上进行计算的</a:t>
            </a:r>
            <a:r>
              <a:rPr lang="en-US" altLang="zh-CN"/>
              <a:t>om</a:t>
            </a:r>
            <a:r>
              <a:rPr lang="zh-CN" altLang="en-US"/>
              <a:t>格式，我认为这样可以增快模型识别速度，</a:t>
            </a:r>
            <a:r>
              <a:rPr lang="zh-CN" altLang="en-US"/>
              <a:t>增大准确性。</a:t>
            </a:r>
            <a:endParaRPr lang="zh-CN" altLang="en-US"/>
          </a:p>
          <a:p>
            <a:pPr marL="0" indent="0">
              <a:buNone/>
            </a:pPr>
            <a:endParaRPr lang="zh-CN" altLang="en-US"/>
          </a:p>
          <a:p>
            <a:pPr marL="0" indent="0">
              <a:buNone/>
            </a:pPr>
            <a:r>
              <a:rPr lang="en-US" altLang="zh-CN"/>
              <a:t>      </a:t>
            </a:r>
            <a:r>
              <a:rPr lang="zh-CN" altLang="en-US"/>
              <a:t>数据准备</a:t>
            </a:r>
            <a:r>
              <a:rPr lang="en-US" altLang="zh-CN"/>
              <a:t> -&gt; YOLOv8s</a:t>
            </a:r>
            <a:r>
              <a:rPr lang="zh-CN" altLang="en-US"/>
              <a:t>训练</a:t>
            </a:r>
            <a:r>
              <a:rPr lang="en-US" altLang="zh-CN"/>
              <a:t> -&gt; ONNX</a:t>
            </a:r>
            <a:r>
              <a:rPr lang="zh-CN" altLang="en-US"/>
              <a:t>导出</a:t>
            </a:r>
            <a:r>
              <a:rPr lang="en-US" altLang="zh-CN"/>
              <a:t> -&gt; OM</a:t>
            </a:r>
            <a:r>
              <a:rPr lang="zh-CN" altLang="en-US"/>
              <a:t>转换</a:t>
            </a:r>
            <a:r>
              <a:rPr lang="en-US" altLang="zh-CN"/>
              <a:t> -&gt; </a:t>
            </a:r>
            <a:r>
              <a:rPr lang="zh-CN" altLang="en-US"/>
              <a:t>部署测试</a:t>
            </a: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pt</a:t>
            </a:r>
            <a:r>
              <a:rPr lang="zh-CN" altLang="en-US"/>
              <a:t>转</a:t>
            </a:r>
            <a:r>
              <a:rPr lang="en-US" altLang="zh-CN"/>
              <a:t>onnx</a:t>
            </a:r>
            <a:endParaRPr lang="en-US" altLang="zh-CN"/>
          </a:p>
        </p:txBody>
      </p:sp>
      <p:sp>
        <p:nvSpPr>
          <p:cNvPr id="3" name="内容占位符 2"/>
          <p:cNvSpPr>
            <a:spLocks noGrp="1"/>
          </p:cNvSpPr>
          <p:nvPr>
            <p:ph idx="1"/>
          </p:nvPr>
        </p:nvSpPr>
        <p:spPr/>
        <p:txBody>
          <a:bodyPr/>
          <a:p>
            <a:r>
              <a:rPr lang="zh-CN" altLang="en-US"/>
              <a:t>因为我们使用的是</a:t>
            </a:r>
            <a:r>
              <a:rPr lang="en-US" altLang="zh-CN"/>
              <a:t>yolov8s</a:t>
            </a:r>
            <a:r>
              <a:rPr lang="zh-CN" altLang="en-US"/>
              <a:t>模型可以直接使用官方的导出指令，将</a:t>
            </a:r>
            <a:r>
              <a:rPr lang="en-US" altLang="zh-CN"/>
              <a:t>best.pt</a:t>
            </a:r>
            <a:r>
              <a:rPr lang="zh-CN" altLang="en-US"/>
              <a:t>转为</a:t>
            </a:r>
            <a:r>
              <a:rPr lang="en-US" altLang="zh-CN"/>
              <a:t>best.onnx</a:t>
            </a:r>
            <a:endParaRPr lang="en-US" altLang="zh-CN"/>
          </a:p>
        </p:txBody>
      </p:sp>
      <p:sp>
        <p:nvSpPr>
          <p:cNvPr id="4" name="文本框 3"/>
          <p:cNvSpPr txBox="1"/>
          <p:nvPr/>
        </p:nvSpPr>
        <p:spPr>
          <a:xfrm>
            <a:off x="1033780" y="2569210"/>
            <a:ext cx="7167880" cy="1768475"/>
          </a:xfrm>
          <a:prstGeom prst="rect">
            <a:avLst/>
          </a:prstGeom>
          <a:noFill/>
        </p:spPr>
        <p:txBody>
          <a:bodyPr wrap="square" rtlCol="0">
            <a:noAutofit/>
          </a:bodyPr>
          <a:p>
            <a:pPr algn="l"/>
            <a:r>
              <a:rPr lang="en-US" altLang="zh-CN" dirty="0" err="1" smtClean="0">
                <a:solidFill>
                  <a:schemeClr val="accent6"/>
                </a:solidFill>
              </a:rPr>
              <a:t>yolo export model=runs/detect/train12/weights/best.pt format=onnx</a:t>
            </a:r>
            <a:endParaRPr lang="zh-CN" altLang="en-US" dirty="0" err="1" smtClean="0">
              <a:solidFill>
                <a:schemeClr val="accent6"/>
              </a:solidFill>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onnx</a:t>
            </a:r>
            <a:r>
              <a:rPr lang="zh-CN" altLang="en-US"/>
              <a:t>转</a:t>
            </a:r>
            <a:r>
              <a:rPr lang="en-US" altLang="zh-CN"/>
              <a:t>om</a:t>
            </a:r>
            <a:endParaRPr lang="en-US" altLang="zh-CN"/>
          </a:p>
        </p:txBody>
      </p:sp>
      <p:sp>
        <p:nvSpPr>
          <p:cNvPr id="3" name="内容占位符 2"/>
          <p:cNvSpPr>
            <a:spLocks noGrp="1"/>
          </p:cNvSpPr>
          <p:nvPr>
            <p:ph idx="1"/>
          </p:nvPr>
        </p:nvSpPr>
        <p:spPr/>
        <p:txBody>
          <a:bodyPr>
            <a:normAutofit/>
          </a:bodyPr>
          <a:p>
            <a:r>
              <a:rPr lang="zh-CN" altLang="en-US"/>
              <a:t>核心目的</a:t>
            </a:r>
            <a:endParaRPr lang="zh-CN" altLang="en-US"/>
          </a:p>
          <a:p>
            <a:r>
              <a:rPr lang="zh-CN" altLang="en-US"/>
              <a:t>硬件优化：</a:t>
            </a:r>
            <a:r>
              <a:rPr lang="en-US" altLang="zh-CN"/>
              <a:t> </a:t>
            </a:r>
            <a:r>
              <a:rPr lang="zh-CN" altLang="en-US"/>
              <a:t>将通用的</a:t>
            </a:r>
            <a:r>
              <a:rPr lang="en-US" altLang="zh-CN"/>
              <a:t> ONNX </a:t>
            </a:r>
            <a:r>
              <a:rPr lang="zh-CN" altLang="en-US"/>
              <a:t>模型编译、优化成昇腾</a:t>
            </a:r>
            <a:r>
              <a:rPr lang="en-US" altLang="zh-CN"/>
              <a:t> AI </a:t>
            </a:r>
            <a:r>
              <a:rPr lang="zh-CN" altLang="en-US"/>
              <a:t>处理器（如</a:t>
            </a:r>
            <a:r>
              <a:rPr lang="en-US" altLang="zh-CN"/>
              <a:t> Ascend 310, Ascend 910</a:t>
            </a:r>
            <a:r>
              <a:rPr lang="zh-CN" altLang="en-US"/>
              <a:t>）能够高效执行的指令集和数据结构。</a:t>
            </a:r>
            <a:endParaRPr lang="zh-CN" altLang="en-US"/>
          </a:p>
          <a:p>
            <a:r>
              <a:rPr lang="zh-CN" altLang="en-US"/>
              <a:t>性能提升：</a:t>
            </a:r>
            <a:r>
              <a:rPr lang="en-US" altLang="zh-CN"/>
              <a:t> </a:t>
            </a:r>
            <a:r>
              <a:rPr lang="zh-CN" altLang="en-US"/>
              <a:t>利用昇腾芯片的达芬奇架构（</a:t>
            </a:r>
            <a:r>
              <a:rPr lang="en-US" altLang="zh-CN"/>
              <a:t>NPU</a:t>
            </a:r>
            <a:r>
              <a:rPr lang="zh-CN" altLang="en-US"/>
              <a:t>）进行并行计算、算子融合、内存优化等，实现远高于</a:t>
            </a:r>
            <a:r>
              <a:rPr lang="en-US" altLang="zh-CN"/>
              <a:t> CPU/GPU </a:t>
            </a:r>
            <a:r>
              <a:rPr lang="zh-CN" altLang="en-US"/>
              <a:t>的推理速度和能效比。</a:t>
            </a:r>
            <a:endParaRPr lang="zh-CN" altLang="en-US"/>
          </a:p>
          <a:p>
            <a:r>
              <a:rPr lang="zh-CN" altLang="en-US"/>
              <a:t>离线部署：</a:t>
            </a:r>
            <a:r>
              <a:rPr lang="en-US" altLang="zh-CN"/>
              <a:t> </a:t>
            </a:r>
            <a:r>
              <a:rPr lang="zh-CN" altLang="en-US"/>
              <a:t>生成</a:t>
            </a:r>
            <a:r>
              <a:rPr lang="en-US" altLang="zh-CN"/>
              <a:t> .om </a:t>
            </a:r>
            <a:r>
              <a:rPr lang="zh-CN" altLang="en-US"/>
              <a:t>模型文件，该文件包含了模型结构、权重以及针对目标硬件的优化信息，可以直接被昇腾推理引擎（如</a:t>
            </a:r>
            <a:r>
              <a:rPr lang="en-US" altLang="zh-CN"/>
              <a:t> AscendCL</a:t>
            </a:r>
            <a:r>
              <a:rPr lang="zh-CN" altLang="en-US"/>
              <a:t>）加载执行，无需在线编译。</a:t>
            </a:r>
            <a:endParaRPr lang="zh-CN" altLang="en-US"/>
          </a:p>
          <a:p>
            <a:endParaRPr lang="en-US" altLang="zh-CN"/>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转换</a:t>
            </a:r>
            <a:r>
              <a:rPr lang="zh-CN" altLang="en-US"/>
              <a:t>工具</a:t>
            </a:r>
            <a:endParaRPr lang="zh-CN" altLang="en-US"/>
          </a:p>
        </p:txBody>
      </p:sp>
      <p:sp>
        <p:nvSpPr>
          <p:cNvPr id="3" name="内容占位符 2"/>
          <p:cNvSpPr>
            <a:spLocks noGrp="1"/>
          </p:cNvSpPr>
          <p:nvPr>
            <p:ph idx="1"/>
          </p:nvPr>
        </p:nvSpPr>
        <p:spPr/>
        <p:txBody>
          <a:bodyPr>
            <a:normAutofit lnSpcReduction="20000"/>
          </a:bodyPr>
          <a:p>
            <a:r>
              <a:rPr lang="zh-CN" altLang="en-US">
                <a:sym typeface="+mn-ea"/>
              </a:rPr>
              <a:t>需要使用</a:t>
            </a:r>
            <a:r>
              <a:rPr lang="en-US" altLang="zh-CN">
                <a:sym typeface="+mn-ea"/>
              </a:rPr>
              <a:t>ATC</a:t>
            </a:r>
            <a:r>
              <a:rPr lang="zh-CN" altLang="en-US">
                <a:sym typeface="+mn-ea"/>
              </a:rPr>
              <a:t>工具</a:t>
            </a:r>
            <a:endParaRPr lang="zh-CN" altLang="en-US"/>
          </a:p>
          <a:p>
            <a:r>
              <a:rPr lang="en-US" altLang="zh-CN">
                <a:sym typeface="+mn-ea"/>
              </a:rPr>
              <a:t>ATC</a:t>
            </a:r>
            <a:r>
              <a:rPr lang="en-US" altLang="zh-CN"/>
              <a:t>(Ascend Tensor Compiler)</a:t>
            </a:r>
            <a:endParaRPr lang="en-US" altLang="zh-CN"/>
          </a:p>
          <a:p>
            <a:r>
              <a:rPr lang="zh-CN" altLang="en-US"/>
              <a:t>使用它之前需要安装对应版本的</a:t>
            </a:r>
            <a:r>
              <a:rPr lang="en-US" altLang="zh-CN"/>
              <a:t>CANN</a:t>
            </a:r>
            <a:r>
              <a:rPr lang="zh-CN" altLang="en-US"/>
              <a:t>到开发环境，因为我习惯用</a:t>
            </a:r>
            <a:r>
              <a:rPr lang="en-US" altLang="zh-CN"/>
              <a:t>viscode</a:t>
            </a:r>
            <a:r>
              <a:rPr lang="zh-CN" altLang="en-US"/>
              <a:t>＋</a:t>
            </a:r>
            <a:r>
              <a:rPr lang="en-US" altLang="zh-CN"/>
              <a:t>wsl2</a:t>
            </a:r>
            <a:r>
              <a:rPr lang="zh-CN" altLang="en-US"/>
              <a:t>，刚好可以使用</a:t>
            </a:r>
            <a:r>
              <a:rPr lang="en-US" altLang="zh-CN"/>
              <a:t>Linux x86</a:t>
            </a:r>
            <a:r>
              <a:rPr lang="zh-CN" altLang="en-US"/>
              <a:t>版本的</a:t>
            </a:r>
            <a:r>
              <a:rPr lang="en-US" altLang="zh-CN"/>
              <a:t>CANN</a:t>
            </a:r>
            <a:r>
              <a:rPr lang="zh-CN" altLang="en-US"/>
              <a:t>，我试着去安装了两个</a:t>
            </a:r>
            <a:r>
              <a:rPr lang="zh-CN" altLang="en-US"/>
              <a:t>版本</a:t>
            </a:r>
            <a:endParaRPr lang="zh-CN" altLang="en-US"/>
          </a:p>
          <a:p>
            <a:r>
              <a:rPr lang="zh-CN" altLang="en-US"/>
              <a:t>第一个是</a:t>
            </a:r>
            <a:r>
              <a:rPr lang="en-US" altLang="zh-CN"/>
              <a:t>Ascend-cann-toolkit_8.1.RC1_linux-x86_64.run</a:t>
            </a:r>
            <a:r>
              <a:rPr lang="zh-CN" altLang="en-US"/>
              <a:t>，这个据说是稳定版本，但是可能</a:t>
            </a:r>
            <a:r>
              <a:rPr lang="zh-CN" altLang="en-US"/>
              <a:t>因为我用</a:t>
            </a:r>
            <a:r>
              <a:rPr lang="en-US" altLang="zh-CN"/>
              <a:t>wsl</a:t>
            </a:r>
            <a:r>
              <a:rPr lang="zh-CN" altLang="en-US"/>
              <a:t>的问题，老是出各种各样的安装与使用问题，我又重新安装了</a:t>
            </a:r>
            <a:r>
              <a:rPr lang="en-US" altLang="zh-CN"/>
              <a:t>Ascend-cann-toolkit_8.2.RC1.alpha002_linux-x86_64.run</a:t>
            </a:r>
            <a:r>
              <a:rPr lang="zh-CN" altLang="en-US"/>
              <a:t>这个版本，这个要顺利许多安装好后使用使用指令</a:t>
            </a:r>
            <a:r>
              <a:rPr lang="en-US" altLang="zh-CN"/>
              <a:t>atc --framework=5 --model=</a:t>
            </a:r>
            <a:r>
              <a:rPr lang="en-US" altLang="zh-CN" dirty="0" err="1" smtClean="0">
                <a:solidFill>
                  <a:schemeClr val="tx1"/>
                </a:solidFill>
                <a:sym typeface="+mn-ea"/>
              </a:rPr>
              <a:t>runs/detect/train12/weights/best</a:t>
            </a:r>
            <a:r>
              <a:rPr lang="en-US" altLang="zh-CN"/>
              <a:t>.onnx --output=model1 --input_format=NCHW --input_shape="input:1,3,1280,1280" --soc_version=Ascend310</a:t>
            </a:r>
            <a:r>
              <a:rPr lang="en-US" altLang="zh-CN"/>
              <a:t>b</a:t>
            </a:r>
            <a:endParaRPr lang="en-US" altLang="zh-CN"/>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1"/>
            </p:custDataLst>
          </p:nvPr>
        </p:nvSpPr>
        <p:spPr/>
        <p:txBody>
          <a:bodyPr/>
          <a:lstStyle/>
          <a:p>
            <a:r>
              <a:rPr lang="zh-CN" altLang="en-US"/>
              <a:t>转换过程中的挑战与解决</a:t>
            </a:r>
            <a:endParaRPr lang="zh-CN" altLang="en-US"/>
          </a:p>
        </p:txBody>
      </p:sp>
      <p:sp>
        <p:nvSpPr>
          <p:cNvPr id="3" name="矩形: 圆角 2"/>
          <p:cNvSpPr/>
          <p:nvPr>
            <p:custDataLst>
              <p:tags r:id="rId2"/>
            </p:custDataLst>
          </p:nvPr>
        </p:nvSpPr>
        <p:spPr>
          <a:xfrm>
            <a:off x="696595" y="2210027"/>
            <a:ext cx="5102525" cy="3612727"/>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4" name="矩形 3"/>
          <p:cNvSpPr/>
          <p:nvPr>
            <p:custDataLst>
              <p:tags r:id="rId3"/>
            </p:custDataLst>
          </p:nvPr>
        </p:nvSpPr>
        <p:spPr>
          <a:xfrm>
            <a:off x="1001413" y="3443270"/>
            <a:ext cx="4493524" cy="2190879"/>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dirty="0">
                <a:solidFill>
                  <a:schemeClr val="tx1">
                    <a:lumMod val="85000"/>
                    <a:lumOff val="15000"/>
                  </a:schemeClr>
                </a:solidFill>
                <a:latin typeface="+mn-ea"/>
                <a:cs typeface="+mn-ea"/>
              </a:rPr>
              <a:t>在模型转换中，不同平台的数据格式差异导致兼容性问题，需编写适配器进行转换。</a:t>
            </a:r>
            <a:endParaRPr lang="zh-CN" altLang="en-US" sz="1600" dirty="0">
              <a:solidFill>
                <a:schemeClr val="tx1">
                  <a:lumMod val="85000"/>
                  <a:lumOff val="15000"/>
                </a:schemeClr>
              </a:solidFill>
              <a:latin typeface="+mn-ea"/>
              <a:cs typeface="+mn-ea"/>
            </a:endParaRPr>
          </a:p>
        </p:txBody>
      </p:sp>
      <p:sp>
        <p:nvSpPr>
          <p:cNvPr id="10" name="圆角矩形 9"/>
          <p:cNvSpPr/>
          <p:nvPr>
            <p:custDataLst>
              <p:tags r:id="rId4"/>
            </p:custDataLst>
          </p:nvPr>
        </p:nvSpPr>
        <p:spPr>
          <a:xfrm>
            <a:off x="961406" y="1675326"/>
            <a:ext cx="793797" cy="777921"/>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dirty="0">
                <a:solidFill>
                  <a:srgbClr val="FFFFFF"/>
                </a:solidFill>
                <a:latin typeface="+mn-ea"/>
                <a:cs typeface="+mn-ea"/>
                <a:sym typeface="+mn-ea"/>
              </a:rPr>
              <a:t>01</a:t>
            </a:r>
            <a:endParaRPr lang="en-US" altLang="zh-CN" sz="2400" b="1" dirty="0">
              <a:solidFill>
                <a:srgbClr val="FFFFFF"/>
              </a:solidFill>
              <a:latin typeface="+mn-ea"/>
              <a:cs typeface="+mn-ea"/>
              <a:sym typeface="+mn-ea"/>
            </a:endParaRPr>
          </a:p>
        </p:txBody>
      </p:sp>
      <p:cxnSp>
        <p:nvCxnSpPr>
          <p:cNvPr id="11" name="直接连接符 10"/>
          <p:cNvCxnSpPr/>
          <p:nvPr>
            <p:custDataLst>
              <p:tags r:id="rId5"/>
            </p:custDataLst>
          </p:nvPr>
        </p:nvCxnSpPr>
        <p:spPr>
          <a:xfrm flipV="1">
            <a:off x="916318" y="3245138"/>
            <a:ext cx="4663079"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12" name="矩形 11"/>
          <p:cNvSpPr/>
          <p:nvPr>
            <p:custDataLst>
              <p:tags r:id="rId6"/>
            </p:custDataLst>
          </p:nvPr>
        </p:nvSpPr>
        <p:spPr>
          <a:xfrm>
            <a:off x="964581" y="2649473"/>
            <a:ext cx="4492889" cy="443256"/>
          </a:xfrm>
          <a:prstGeom prst="rect">
            <a:avLst/>
          </a:prstGeom>
          <a:noFill/>
        </p:spPr>
        <p:txBody>
          <a:bodyPr wrap="square" lIns="0" tIns="0" rIns="0" bIns="0" rtlCol="0" anchor="ctr" anchorCtr="0">
            <a:noAutofit/>
          </a:bodyPr>
          <a:p>
            <a:pPr>
              <a:spcBef>
                <a:spcPct val="0"/>
              </a:spcBef>
              <a:spcAft>
                <a:spcPct val="0"/>
              </a:spcAft>
            </a:pPr>
            <a:r>
              <a:rPr lang="zh-CN" altLang="en-US" sz="2200" b="1" dirty="0">
                <a:solidFill>
                  <a:schemeClr val="accent1"/>
                </a:solidFill>
                <a:latin typeface="+mn-ea"/>
                <a:cs typeface="+mn-ea"/>
              </a:rPr>
              <a:t>数据格式兼容性问题</a:t>
            </a:r>
            <a:endParaRPr lang="zh-CN" altLang="en-US" sz="2200" b="1" dirty="0">
              <a:solidFill>
                <a:schemeClr val="accent1"/>
              </a:solidFill>
              <a:latin typeface="+mn-ea"/>
              <a:cs typeface="+mn-ea"/>
            </a:endParaRPr>
          </a:p>
        </p:txBody>
      </p:sp>
      <p:sp>
        <p:nvSpPr>
          <p:cNvPr id="13" name="矩形: 圆角 2"/>
          <p:cNvSpPr/>
          <p:nvPr>
            <p:custDataLst>
              <p:tags r:id="rId7"/>
            </p:custDataLst>
          </p:nvPr>
        </p:nvSpPr>
        <p:spPr>
          <a:xfrm>
            <a:off x="6394150" y="2210027"/>
            <a:ext cx="5102525" cy="3612727"/>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14" name="矩形 13"/>
          <p:cNvSpPr/>
          <p:nvPr>
            <p:custDataLst>
              <p:tags r:id="rId8"/>
            </p:custDataLst>
          </p:nvPr>
        </p:nvSpPr>
        <p:spPr>
          <a:xfrm>
            <a:off x="6698968" y="3448350"/>
            <a:ext cx="4493524" cy="2180718"/>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600">
                <a:solidFill>
                  <a:schemeClr val="tx1">
                    <a:lumMod val="85000"/>
                    <a:lumOff val="15000"/>
                  </a:schemeClr>
                </a:solidFill>
                <a:latin typeface="+mn-ea"/>
                <a:cs typeface="+mn-ea"/>
              </a:rPr>
              <a:t>转换后的模型在新平台上可能性能下降，通过算法优化和硬件适配提高效率。</a:t>
            </a:r>
            <a:endParaRPr lang="zh-CN" altLang="en-US" sz="1600">
              <a:solidFill>
                <a:schemeClr val="tx1">
                  <a:lumMod val="85000"/>
                  <a:lumOff val="15000"/>
                </a:schemeClr>
              </a:solidFill>
              <a:latin typeface="+mn-ea"/>
              <a:cs typeface="+mn-ea"/>
            </a:endParaRPr>
          </a:p>
        </p:txBody>
      </p:sp>
      <p:sp>
        <p:nvSpPr>
          <p:cNvPr id="15" name="圆角矩形 14"/>
          <p:cNvSpPr/>
          <p:nvPr>
            <p:custDataLst>
              <p:tags r:id="rId9"/>
            </p:custDataLst>
          </p:nvPr>
        </p:nvSpPr>
        <p:spPr>
          <a:xfrm>
            <a:off x="6658961" y="1675326"/>
            <a:ext cx="793797" cy="777921"/>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a:solidFill>
                  <a:srgbClr val="FFFFFF"/>
                </a:solidFill>
                <a:latin typeface="+mn-ea"/>
                <a:cs typeface="+mn-ea"/>
                <a:sym typeface="+mn-ea"/>
              </a:rPr>
              <a:t>02</a:t>
            </a:r>
            <a:endParaRPr lang="en-US" altLang="zh-CN" sz="2400" b="1" dirty="0">
              <a:solidFill>
                <a:srgbClr val="FFFFFF"/>
              </a:solidFill>
              <a:latin typeface="+mn-ea"/>
              <a:cs typeface="+mn-ea"/>
              <a:sym typeface="+mn-ea"/>
            </a:endParaRPr>
          </a:p>
        </p:txBody>
      </p:sp>
      <p:cxnSp>
        <p:nvCxnSpPr>
          <p:cNvPr id="16" name="直接连接符 15"/>
          <p:cNvCxnSpPr/>
          <p:nvPr>
            <p:custDataLst>
              <p:tags r:id="rId10"/>
            </p:custDataLst>
          </p:nvPr>
        </p:nvCxnSpPr>
        <p:spPr>
          <a:xfrm flipV="1">
            <a:off x="6614508" y="3250853"/>
            <a:ext cx="4662444"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17" name="矩形 16"/>
          <p:cNvSpPr/>
          <p:nvPr>
            <p:custDataLst>
              <p:tags r:id="rId11"/>
            </p:custDataLst>
          </p:nvPr>
        </p:nvSpPr>
        <p:spPr>
          <a:xfrm>
            <a:off x="6664676" y="2649473"/>
            <a:ext cx="4492889" cy="443256"/>
          </a:xfrm>
          <a:prstGeom prst="rect">
            <a:avLst/>
          </a:prstGeom>
          <a:noFill/>
        </p:spPr>
        <p:txBody>
          <a:bodyPr wrap="square" lIns="0" tIns="0" rIns="0" bIns="0" rtlCol="0" anchor="ctr" anchorCtr="0">
            <a:noAutofit/>
          </a:bodyPr>
          <a:p>
            <a:pPr>
              <a:spcBef>
                <a:spcPct val="0"/>
              </a:spcBef>
              <a:spcAft>
                <a:spcPct val="0"/>
              </a:spcAft>
            </a:pPr>
            <a:r>
              <a:rPr lang="zh-CN" altLang="en-US" sz="2200" b="1">
                <a:solidFill>
                  <a:schemeClr val="accent1"/>
                </a:solidFill>
                <a:latin typeface="+mn-ea"/>
                <a:cs typeface="+mn-ea"/>
              </a:rPr>
              <a:t>性能优化难题</a:t>
            </a:r>
            <a:endParaRPr lang="zh-CN" altLang="en-US" sz="2200" b="1">
              <a:solidFill>
                <a:schemeClr val="accent1"/>
              </a:solidFill>
              <a:latin typeface="+mn-ea"/>
              <a:cs typeface="+mn-ea"/>
            </a:endParaRPr>
          </a:p>
        </p:txBody>
      </p:sp>
    </p:spTree>
    <p:custDataLst>
      <p:tags r:id="rId1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dirty="0"/>
              <a:t>目录</a:t>
            </a:r>
            <a:endParaRPr lang="en-US" altLang="zh-CN" dirty="0"/>
          </a:p>
        </p:txBody>
      </p:sp>
      <p:sp>
        <p:nvSpPr>
          <p:cNvPr id="6" name="序号"/>
          <p:cNvSpPr txBox="1"/>
          <p:nvPr>
            <p:custDataLst>
              <p:tags r:id="rId2"/>
            </p:custDataLst>
          </p:nvPr>
        </p:nvSpPr>
        <p:spPr>
          <a:xfrm>
            <a:off x="1360805" y="2183130"/>
            <a:ext cx="4208145" cy="791845"/>
          </a:xfrm>
          <a:prstGeom prst="rect">
            <a:avLst/>
          </a:prstGeom>
          <a:noFill/>
        </p:spPr>
        <p:txBody>
          <a:bodyPr wrap="square" lIns="0" tIns="0" rIns="0" bIns="0" rtlCol="0" anchor="ctr" anchorCtr="0">
            <a:normAutofit fontScale="97500" lnSpcReduction="10000"/>
          </a:bodyPr>
          <a:lstStyle/>
          <a:p>
            <a:pPr algn="ctr">
              <a:lnSpc>
                <a:spcPct val="100000"/>
              </a:lnSpc>
            </a:pPr>
            <a:r>
              <a:rPr lang="en-US" sz="5600" b="1">
                <a:solidFill>
                  <a:schemeClr val="accent1"/>
                </a:solidFill>
                <a:latin typeface="+mj-ea"/>
                <a:ea typeface="+mj-ea"/>
              </a:rPr>
              <a:t>01</a:t>
            </a:r>
            <a:endParaRPr lang="en-US" sz="5600" b="1">
              <a:solidFill>
                <a:schemeClr val="accent1"/>
              </a:solidFill>
              <a:latin typeface="+mj-ea"/>
              <a:ea typeface="+mj-ea"/>
            </a:endParaRPr>
          </a:p>
        </p:txBody>
      </p:sp>
      <p:sp>
        <p:nvSpPr>
          <p:cNvPr id="7" name="项标题"/>
          <p:cNvSpPr txBox="1"/>
          <p:nvPr>
            <p:custDataLst>
              <p:tags r:id="rId3"/>
            </p:custDataLst>
          </p:nvPr>
        </p:nvSpPr>
        <p:spPr>
          <a:xfrm>
            <a:off x="1360805" y="2986405"/>
            <a:ext cx="4208780" cy="1181735"/>
          </a:xfrm>
          <a:prstGeom prst="rect">
            <a:avLst/>
          </a:prstGeom>
          <a:noFill/>
        </p:spPr>
        <p:txBody>
          <a:bodyPr wrap="square" lIns="0" tIns="0" rIns="0" bIns="0" rtlCol="0" anchor="t" anchorCtr="0">
            <a:noAutofit/>
          </a:bodyPr>
          <a:lstStyle/>
          <a:p>
            <a:pPr algn="ctr">
              <a:lnSpc>
                <a:spcPct val="100000"/>
              </a:lnSpc>
            </a:pPr>
            <a:r>
              <a:rPr lang="zh-CN" altLang="en-US" sz="3000" b="1" spc="300" dirty="0">
                <a:solidFill>
                  <a:schemeClr val="tx1">
                    <a:lumMod val="85000"/>
                    <a:lumOff val="15000"/>
                  </a:schemeClr>
                </a:solidFill>
                <a:latin typeface="+mj-ea"/>
                <a:ea typeface="+mj-ea"/>
              </a:rPr>
              <a:t>参赛经历概述</a:t>
            </a:r>
            <a:endParaRPr lang="zh-CN" altLang="en-US" sz="3000" b="1" spc="300" dirty="0">
              <a:solidFill>
                <a:schemeClr val="tx1">
                  <a:lumMod val="85000"/>
                  <a:lumOff val="15000"/>
                </a:schemeClr>
              </a:solidFill>
              <a:latin typeface="+mj-ea"/>
              <a:ea typeface="+mj-ea"/>
            </a:endParaRPr>
          </a:p>
        </p:txBody>
      </p:sp>
      <p:sp>
        <p:nvSpPr>
          <p:cNvPr id="36" name="序号"/>
          <p:cNvSpPr txBox="1"/>
          <p:nvPr>
            <p:custDataLst>
              <p:tags r:id="rId4"/>
            </p:custDataLst>
          </p:nvPr>
        </p:nvSpPr>
        <p:spPr>
          <a:xfrm>
            <a:off x="6623050" y="2183130"/>
            <a:ext cx="4208145" cy="791845"/>
          </a:xfrm>
          <a:prstGeom prst="rect">
            <a:avLst/>
          </a:prstGeom>
          <a:noFill/>
        </p:spPr>
        <p:txBody>
          <a:bodyPr wrap="square" lIns="0" tIns="0" rIns="0" bIns="0" rtlCol="0" anchor="ctr" anchorCtr="0">
            <a:normAutofit fontScale="97500" lnSpcReduction="10000"/>
          </a:bodyPr>
          <a:lstStyle/>
          <a:p>
            <a:pPr algn="ctr">
              <a:lnSpc>
                <a:spcPct val="100000"/>
              </a:lnSpc>
            </a:pPr>
            <a:r>
              <a:rPr lang="en-US" sz="5600" b="1">
                <a:solidFill>
                  <a:schemeClr val="accent1"/>
                </a:solidFill>
                <a:latin typeface="+mj-ea"/>
                <a:ea typeface="+mj-ea"/>
              </a:rPr>
              <a:t>02</a:t>
            </a:r>
            <a:endParaRPr lang="en-US" sz="5600" b="1">
              <a:solidFill>
                <a:schemeClr val="accent1"/>
              </a:solidFill>
              <a:latin typeface="+mj-ea"/>
              <a:ea typeface="+mj-ea"/>
            </a:endParaRPr>
          </a:p>
        </p:txBody>
      </p:sp>
      <p:sp>
        <p:nvSpPr>
          <p:cNvPr id="37" name="项标题"/>
          <p:cNvSpPr txBox="1"/>
          <p:nvPr>
            <p:custDataLst>
              <p:tags r:id="rId5"/>
            </p:custDataLst>
          </p:nvPr>
        </p:nvSpPr>
        <p:spPr>
          <a:xfrm>
            <a:off x="6623050" y="2986405"/>
            <a:ext cx="4208780" cy="1181735"/>
          </a:xfrm>
          <a:prstGeom prst="rect">
            <a:avLst/>
          </a:prstGeom>
          <a:noFill/>
        </p:spPr>
        <p:txBody>
          <a:bodyPr wrap="square" lIns="0" tIns="0" rIns="0" bIns="0" rtlCol="0" anchor="t" anchorCtr="0">
            <a:noAutofit/>
          </a:bodyPr>
          <a:lstStyle/>
          <a:p>
            <a:pPr algn="ctr">
              <a:lnSpc>
                <a:spcPct val="100000"/>
              </a:lnSpc>
            </a:pPr>
            <a:r>
              <a:rPr lang="zh-CN" altLang="en-US" sz="3000" b="1" spc="300" dirty="0">
                <a:solidFill>
                  <a:schemeClr val="tx1">
                    <a:lumMod val="85000"/>
                    <a:lumOff val="15000"/>
                  </a:schemeClr>
                </a:solidFill>
                <a:latin typeface="+mj-ea"/>
                <a:ea typeface="+mj-ea"/>
              </a:rPr>
              <a:t>所用技术介绍</a:t>
            </a:r>
            <a:endParaRPr lang="zh-CN" altLang="en-US" sz="3000" b="1" spc="300" dirty="0">
              <a:solidFill>
                <a:schemeClr val="tx1">
                  <a:lumMod val="85000"/>
                  <a:lumOff val="15000"/>
                </a:schemeClr>
              </a:solidFill>
              <a:latin typeface="+mj-ea"/>
              <a:ea typeface="+mj-ea"/>
            </a:endParaRPr>
          </a:p>
        </p:txBody>
      </p:sp>
      <p:sp>
        <p:nvSpPr>
          <p:cNvPr id="39" name="序号"/>
          <p:cNvSpPr txBox="1"/>
          <p:nvPr>
            <p:custDataLst>
              <p:tags r:id="rId6"/>
            </p:custDataLst>
          </p:nvPr>
        </p:nvSpPr>
        <p:spPr>
          <a:xfrm>
            <a:off x="1360805" y="4307840"/>
            <a:ext cx="4208145" cy="791845"/>
          </a:xfrm>
          <a:prstGeom prst="rect">
            <a:avLst/>
          </a:prstGeom>
          <a:noFill/>
        </p:spPr>
        <p:txBody>
          <a:bodyPr wrap="square" lIns="0" tIns="0" rIns="0" bIns="0" rtlCol="0" anchor="ctr" anchorCtr="0">
            <a:normAutofit fontScale="97500" lnSpcReduction="10000"/>
          </a:bodyPr>
          <a:lstStyle/>
          <a:p>
            <a:pPr algn="ctr">
              <a:lnSpc>
                <a:spcPct val="100000"/>
              </a:lnSpc>
            </a:pPr>
            <a:r>
              <a:rPr lang="en-US" sz="5600" b="1">
                <a:solidFill>
                  <a:schemeClr val="accent1"/>
                </a:solidFill>
                <a:latin typeface="+mj-ea"/>
                <a:ea typeface="+mj-ea"/>
              </a:rPr>
              <a:t>03</a:t>
            </a:r>
            <a:endParaRPr lang="en-US" sz="5600" b="1">
              <a:solidFill>
                <a:schemeClr val="accent1"/>
              </a:solidFill>
              <a:latin typeface="+mj-ea"/>
              <a:ea typeface="+mj-ea"/>
            </a:endParaRPr>
          </a:p>
        </p:txBody>
      </p:sp>
      <p:sp>
        <p:nvSpPr>
          <p:cNvPr id="40" name="项标题"/>
          <p:cNvSpPr txBox="1"/>
          <p:nvPr>
            <p:custDataLst>
              <p:tags r:id="rId7"/>
            </p:custDataLst>
          </p:nvPr>
        </p:nvSpPr>
        <p:spPr>
          <a:xfrm>
            <a:off x="1360805" y="5111115"/>
            <a:ext cx="4208780" cy="1181735"/>
          </a:xfrm>
          <a:prstGeom prst="rect">
            <a:avLst/>
          </a:prstGeom>
          <a:noFill/>
        </p:spPr>
        <p:txBody>
          <a:bodyPr wrap="square" lIns="0" tIns="0" rIns="0" bIns="0" rtlCol="0" anchor="t" anchorCtr="0">
            <a:noAutofit/>
          </a:bodyPr>
          <a:lstStyle/>
          <a:p>
            <a:pPr algn="ctr">
              <a:lnSpc>
                <a:spcPct val="100000"/>
              </a:lnSpc>
            </a:pPr>
            <a:r>
              <a:rPr lang="zh-CN" altLang="en-US" sz="3000" b="1" spc="300" dirty="0">
                <a:solidFill>
                  <a:schemeClr val="tx1">
                    <a:lumMod val="85000"/>
                    <a:lumOff val="15000"/>
                  </a:schemeClr>
                </a:solidFill>
                <a:latin typeface="+mj-ea"/>
                <a:ea typeface="+mj-ea"/>
              </a:rPr>
              <a:t>模型转换过程</a:t>
            </a:r>
            <a:endParaRPr lang="zh-CN" altLang="en-US" sz="3000" b="1" spc="300" dirty="0">
              <a:solidFill>
                <a:schemeClr val="tx1">
                  <a:lumMod val="85000"/>
                  <a:lumOff val="15000"/>
                </a:schemeClr>
              </a:solidFill>
              <a:latin typeface="+mj-ea"/>
              <a:ea typeface="+mj-ea"/>
            </a:endParaRPr>
          </a:p>
        </p:txBody>
      </p:sp>
      <p:sp>
        <p:nvSpPr>
          <p:cNvPr id="42" name="序号"/>
          <p:cNvSpPr txBox="1"/>
          <p:nvPr>
            <p:custDataLst>
              <p:tags r:id="rId8"/>
            </p:custDataLst>
          </p:nvPr>
        </p:nvSpPr>
        <p:spPr>
          <a:xfrm>
            <a:off x="6623050" y="4307840"/>
            <a:ext cx="4208145" cy="791845"/>
          </a:xfrm>
          <a:prstGeom prst="rect">
            <a:avLst/>
          </a:prstGeom>
          <a:noFill/>
        </p:spPr>
        <p:txBody>
          <a:bodyPr wrap="square" lIns="0" tIns="0" rIns="0" bIns="0" rtlCol="0" anchor="ctr" anchorCtr="0">
            <a:normAutofit fontScale="97500" lnSpcReduction="10000"/>
          </a:bodyPr>
          <a:lstStyle/>
          <a:p>
            <a:pPr algn="ctr">
              <a:lnSpc>
                <a:spcPct val="100000"/>
              </a:lnSpc>
            </a:pPr>
            <a:r>
              <a:rPr lang="en-US" sz="5600" b="1">
                <a:solidFill>
                  <a:schemeClr val="accent1"/>
                </a:solidFill>
                <a:latin typeface="+mj-ea"/>
                <a:ea typeface="+mj-ea"/>
              </a:rPr>
              <a:t>04</a:t>
            </a:r>
            <a:endParaRPr lang="en-US" sz="5600" b="1">
              <a:solidFill>
                <a:schemeClr val="accent1"/>
              </a:solidFill>
              <a:latin typeface="+mj-ea"/>
              <a:ea typeface="+mj-ea"/>
            </a:endParaRPr>
          </a:p>
        </p:txBody>
      </p:sp>
      <p:sp>
        <p:nvSpPr>
          <p:cNvPr id="43" name="项标题"/>
          <p:cNvSpPr txBox="1"/>
          <p:nvPr>
            <p:custDataLst>
              <p:tags r:id="rId9"/>
            </p:custDataLst>
          </p:nvPr>
        </p:nvSpPr>
        <p:spPr>
          <a:xfrm>
            <a:off x="6623050" y="5111115"/>
            <a:ext cx="4208780" cy="1181735"/>
          </a:xfrm>
          <a:prstGeom prst="rect">
            <a:avLst/>
          </a:prstGeom>
          <a:noFill/>
        </p:spPr>
        <p:txBody>
          <a:bodyPr wrap="square" lIns="0" tIns="0" rIns="0" bIns="0" rtlCol="0" anchor="t" anchorCtr="0">
            <a:noAutofit/>
          </a:bodyPr>
          <a:lstStyle/>
          <a:p>
            <a:pPr algn="ctr">
              <a:lnSpc>
                <a:spcPct val="100000"/>
              </a:lnSpc>
            </a:pPr>
            <a:r>
              <a:rPr lang="zh-CN" altLang="en-US" sz="3000" b="1" spc="300" dirty="0">
                <a:solidFill>
                  <a:schemeClr val="tx1">
                    <a:lumMod val="85000"/>
                    <a:lumOff val="15000"/>
                  </a:schemeClr>
                </a:solidFill>
                <a:latin typeface="+mj-ea"/>
                <a:ea typeface="+mj-ea"/>
              </a:rPr>
              <a:t>成果展示与总结</a:t>
            </a:r>
            <a:endParaRPr lang="zh-CN" altLang="en-US" sz="3000" b="1" spc="300" dirty="0">
              <a:solidFill>
                <a:schemeClr val="tx1">
                  <a:lumMod val="85000"/>
                  <a:lumOff val="15000"/>
                </a:schemeClr>
              </a:solidFill>
              <a:latin typeface="+mj-ea"/>
              <a:ea typeface="+mj-ea"/>
            </a:endParaRPr>
          </a:p>
        </p:txBody>
      </p:sp>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成果展示与总结</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04</a:t>
            </a:r>
            <a:endParaRPr lang="zh-CN" altLang="en-US"/>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我要提交的是</a:t>
            </a:r>
            <a:r>
              <a:rPr lang="en-US" altLang="zh-CN"/>
              <a:t>deploy_package</a:t>
            </a:r>
            <a:r>
              <a:rPr lang="zh-CN" altLang="en-US"/>
              <a:t>文件夹</a:t>
            </a:r>
            <a:endParaRPr lang="zh-CN" altLang="en-US"/>
          </a:p>
        </p:txBody>
      </p:sp>
      <p:pic>
        <p:nvPicPr>
          <p:cNvPr id="4" name="内容占位符 3"/>
          <p:cNvPicPr>
            <a:picLocks noChangeAspect="1"/>
          </p:cNvPicPr>
          <p:nvPr>
            <p:ph idx="1"/>
          </p:nvPr>
        </p:nvPicPr>
        <p:blipFill>
          <a:blip r:embed="rId1"/>
          <a:stretch>
            <a:fillRect/>
          </a:stretch>
        </p:blipFill>
        <p:spPr>
          <a:xfrm>
            <a:off x="190500" y="1353185"/>
            <a:ext cx="4859020" cy="5504815"/>
          </a:xfrm>
          <a:prstGeom prst="rect">
            <a:avLst/>
          </a:prstGeom>
        </p:spPr>
      </p:pic>
      <p:sp>
        <p:nvSpPr>
          <p:cNvPr id="7" name="文本框 6"/>
          <p:cNvSpPr txBox="1"/>
          <p:nvPr/>
        </p:nvSpPr>
        <p:spPr>
          <a:xfrm>
            <a:off x="7102475" y="1598295"/>
            <a:ext cx="4064000" cy="1198880"/>
          </a:xfrm>
          <a:prstGeom prst="rect">
            <a:avLst/>
          </a:prstGeom>
          <a:noFill/>
        </p:spPr>
        <p:txBody>
          <a:bodyPr wrap="square" rtlCol="0">
            <a:spAutoFit/>
          </a:bodyPr>
          <a:p>
            <a:pPr algn="l"/>
            <a:r>
              <a:rPr lang="zh-CN" altLang="en-US" dirty="0" err="1" smtClean="0">
                <a:solidFill>
                  <a:schemeClr val="accent6"/>
                </a:solidFill>
              </a:rPr>
              <a:t>其中</a:t>
            </a:r>
            <a:r>
              <a:rPr lang="en-US" altLang="zh-CN" dirty="0" err="1" smtClean="0">
                <a:solidFill>
                  <a:schemeClr val="accent6"/>
                </a:solidFill>
              </a:rPr>
              <a:t>model1.om</a:t>
            </a:r>
            <a:r>
              <a:rPr lang="zh-CN" altLang="en-US" dirty="0" err="1" smtClean="0">
                <a:solidFill>
                  <a:schemeClr val="accent6"/>
                </a:solidFill>
              </a:rPr>
              <a:t>是昇腾</a:t>
            </a:r>
            <a:r>
              <a:rPr lang="en-US" altLang="zh-CN" dirty="0" err="1" smtClean="0">
                <a:solidFill>
                  <a:schemeClr val="accent6"/>
                </a:solidFill>
              </a:rPr>
              <a:t>NPU</a:t>
            </a:r>
            <a:r>
              <a:rPr lang="zh-CN" altLang="en-US" dirty="0" err="1" smtClean="0">
                <a:solidFill>
                  <a:schemeClr val="accent6"/>
                </a:solidFill>
              </a:rPr>
              <a:t>（如华为</a:t>
            </a:r>
            <a:r>
              <a:rPr lang="en-US" altLang="zh-CN" dirty="0" err="1" smtClean="0">
                <a:solidFill>
                  <a:schemeClr val="accent6"/>
                </a:solidFill>
              </a:rPr>
              <a:t>Ascend 310/310B</a:t>
            </a:r>
            <a:r>
              <a:rPr lang="zh-CN" altLang="en-US" dirty="0" err="1" smtClean="0">
                <a:solidFill>
                  <a:schemeClr val="accent6"/>
                </a:solidFill>
              </a:rPr>
              <a:t>）专用的推理模型文件，经过</a:t>
            </a:r>
            <a:r>
              <a:rPr lang="en-US" altLang="zh-CN" dirty="0" err="1" smtClean="0">
                <a:solidFill>
                  <a:schemeClr val="accent6"/>
                </a:solidFill>
              </a:rPr>
              <a:t>ATC</a:t>
            </a:r>
            <a:r>
              <a:rPr lang="zh-CN" altLang="en-US" dirty="0" err="1" smtClean="0">
                <a:solidFill>
                  <a:schemeClr val="accent6"/>
                </a:solidFill>
              </a:rPr>
              <a:t>工具从</a:t>
            </a:r>
            <a:r>
              <a:rPr lang="en-US" altLang="zh-CN" dirty="0" err="1" smtClean="0">
                <a:solidFill>
                  <a:schemeClr val="accent6"/>
                </a:solidFill>
              </a:rPr>
              <a:t>ONNX</a:t>
            </a:r>
            <a:r>
              <a:rPr lang="zh-CN" altLang="en-US" dirty="0" err="1" smtClean="0">
                <a:solidFill>
                  <a:schemeClr val="accent6"/>
                </a:solidFill>
              </a:rPr>
              <a:t>等格式转换而来。</a:t>
            </a:r>
            <a:endParaRPr lang="zh-CN" altLang="en-US" dirty="0" err="1" smtClean="0">
              <a:solidFill>
                <a:schemeClr val="accent6"/>
              </a:solidFill>
            </a:endParaRPr>
          </a:p>
        </p:txBody>
      </p:sp>
      <p:sp>
        <p:nvSpPr>
          <p:cNvPr id="8" name="文本框 7"/>
          <p:cNvSpPr txBox="1"/>
          <p:nvPr/>
        </p:nvSpPr>
        <p:spPr>
          <a:xfrm>
            <a:off x="7102475" y="3115310"/>
            <a:ext cx="4064000" cy="2584450"/>
          </a:xfrm>
          <a:prstGeom prst="rect">
            <a:avLst/>
          </a:prstGeom>
          <a:noFill/>
        </p:spPr>
        <p:txBody>
          <a:bodyPr wrap="square" rtlCol="0">
            <a:spAutoFit/>
          </a:bodyPr>
          <a:p>
            <a:pPr algn="l"/>
            <a:r>
              <a:rPr lang="en-US" altLang="zh-CN" dirty="0" err="1" smtClean="0">
                <a:solidFill>
                  <a:schemeClr val="accent6"/>
                </a:solidFill>
              </a:rPr>
              <a:t>preprocess.py</a:t>
            </a:r>
            <a:endParaRPr lang="en-US" altLang="zh-CN" dirty="0" err="1" smtClean="0">
              <a:solidFill>
                <a:schemeClr val="accent6"/>
              </a:solidFill>
            </a:endParaRPr>
          </a:p>
          <a:p>
            <a:pPr algn="l"/>
            <a:r>
              <a:rPr lang="zh-CN" altLang="en-US" dirty="0" err="1" smtClean="0">
                <a:solidFill>
                  <a:schemeClr val="accent6"/>
                </a:solidFill>
              </a:rPr>
              <a:t>作用：推理前的数据预处理脚本。</a:t>
            </a:r>
            <a:endParaRPr lang="zh-CN" altLang="en-US" dirty="0" err="1" smtClean="0">
              <a:solidFill>
                <a:schemeClr val="accent6"/>
              </a:solidFill>
            </a:endParaRPr>
          </a:p>
          <a:p>
            <a:pPr algn="l"/>
            <a:r>
              <a:rPr lang="zh-CN" altLang="en-US" dirty="0" err="1" smtClean="0">
                <a:solidFill>
                  <a:schemeClr val="accent6"/>
                </a:solidFill>
              </a:rPr>
              <a:t>常见功能：</a:t>
            </a:r>
            <a:endParaRPr lang="zh-CN" altLang="en-US" dirty="0" err="1" smtClean="0">
              <a:solidFill>
                <a:schemeClr val="accent6"/>
              </a:solidFill>
            </a:endParaRPr>
          </a:p>
          <a:p>
            <a:pPr algn="l"/>
            <a:r>
              <a:rPr lang="zh-CN" altLang="en-US" dirty="0" err="1" smtClean="0">
                <a:solidFill>
                  <a:schemeClr val="accent6"/>
                </a:solidFill>
              </a:rPr>
              <a:t>读取图片或二进制数据</a:t>
            </a:r>
            <a:endParaRPr lang="zh-CN" altLang="en-US" dirty="0" err="1" smtClean="0">
              <a:solidFill>
                <a:schemeClr val="accent6"/>
              </a:solidFill>
            </a:endParaRPr>
          </a:p>
          <a:p>
            <a:pPr algn="l"/>
            <a:r>
              <a:rPr lang="zh-CN" altLang="en-US" dirty="0" err="1" smtClean="0">
                <a:solidFill>
                  <a:schemeClr val="accent6"/>
                </a:solidFill>
              </a:rPr>
              <a:t>图像缩放、归一化、格式转换（如</a:t>
            </a:r>
            <a:r>
              <a:rPr lang="en-US" altLang="zh-CN" dirty="0" err="1" smtClean="0">
                <a:solidFill>
                  <a:schemeClr val="accent6"/>
                </a:solidFill>
              </a:rPr>
              <a:t>BGR</a:t>
            </a:r>
            <a:r>
              <a:rPr lang="zh-CN" altLang="en-US" dirty="0" err="1" smtClean="0">
                <a:solidFill>
                  <a:schemeClr val="accent6"/>
                </a:solidFill>
              </a:rPr>
              <a:t>转</a:t>
            </a:r>
            <a:r>
              <a:rPr lang="en-US" altLang="zh-CN" dirty="0" err="1" smtClean="0">
                <a:solidFill>
                  <a:schemeClr val="accent6"/>
                </a:solidFill>
              </a:rPr>
              <a:t>RGB</a:t>
            </a:r>
            <a:r>
              <a:rPr lang="zh-CN" altLang="en-US" dirty="0" err="1" smtClean="0">
                <a:solidFill>
                  <a:schemeClr val="accent6"/>
                </a:solidFill>
              </a:rPr>
              <a:t>、</a:t>
            </a:r>
            <a:r>
              <a:rPr lang="en-US" altLang="zh-CN" dirty="0" err="1" smtClean="0">
                <a:solidFill>
                  <a:schemeClr val="accent6"/>
                </a:solidFill>
              </a:rPr>
              <a:t>HWC</a:t>
            </a:r>
            <a:r>
              <a:rPr lang="zh-CN" altLang="en-US" dirty="0" err="1" smtClean="0">
                <a:solidFill>
                  <a:schemeClr val="accent6"/>
                </a:solidFill>
              </a:rPr>
              <a:t>转</a:t>
            </a:r>
            <a:r>
              <a:rPr lang="en-US" altLang="zh-CN" dirty="0" err="1" smtClean="0">
                <a:solidFill>
                  <a:schemeClr val="accent6"/>
                </a:solidFill>
              </a:rPr>
              <a:t>CHW</a:t>
            </a:r>
            <a:r>
              <a:rPr lang="zh-CN" altLang="en-US" dirty="0" err="1" smtClean="0">
                <a:solidFill>
                  <a:schemeClr val="accent6"/>
                </a:solidFill>
              </a:rPr>
              <a:t>）</a:t>
            </a:r>
            <a:endParaRPr lang="zh-CN" altLang="en-US" dirty="0" err="1" smtClean="0">
              <a:solidFill>
                <a:schemeClr val="accent6"/>
              </a:solidFill>
            </a:endParaRPr>
          </a:p>
          <a:p>
            <a:pPr algn="l"/>
            <a:r>
              <a:rPr lang="zh-CN" altLang="en-US" dirty="0" err="1" smtClean="0">
                <a:solidFill>
                  <a:schemeClr val="accent6"/>
                </a:solidFill>
              </a:rPr>
              <a:t>生成模型所需的输入张量</a:t>
            </a:r>
            <a:endParaRPr lang="zh-CN" altLang="en-US" dirty="0" err="1" smtClean="0">
              <a:solidFill>
                <a:schemeClr val="accent6"/>
              </a:solidFill>
            </a:endParaRPr>
          </a:p>
          <a:p>
            <a:pPr algn="l"/>
            <a:r>
              <a:rPr lang="zh-CN" altLang="en-US" dirty="0" err="1" smtClean="0">
                <a:solidFill>
                  <a:schemeClr val="accent6"/>
                </a:solidFill>
              </a:rPr>
              <a:t>用途：保证输入数据格式与模型训练时一致</a:t>
            </a:r>
            <a:endParaRPr lang="zh-CN" altLang="en-US" dirty="0" err="1" smtClean="0">
              <a:solidFill>
                <a:schemeClr val="accent6"/>
              </a:solidFill>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838200" y="1364615"/>
            <a:ext cx="4675505" cy="4813300"/>
          </a:xfrm>
        </p:spPr>
        <p:txBody>
          <a:bodyPr>
            <a:normAutofit fontScale="90000" lnSpcReduction="20000"/>
          </a:bodyPr>
          <a:p>
            <a:r>
              <a:rPr lang="en-US" altLang="zh-CN"/>
              <a:t> postprocess.py</a:t>
            </a:r>
            <a:endParaRPr lang="en-US" altLang="zh-CN"/>
          </a:p>
          <a:p>
            <a:r>
              <a:rPr lang="zh-CN" altLang="en-US"/>
              <a:t>作用：推理后处理脚本。</a:t>
            </a:r>
            <a:endParaRPr lang="zh-CN" altLang="en-US"/>
          </a:p>
          <a:p>
            <a:r>
              <a:rPr lang="zh-CN" altLang="en-US"/>
              <a:t>常见功能：</a:t>
            </a:r>
            <a:endParaRPr lang="zh-CN" altLang="en-US"/>
          </a:p>
          <a:p>
            <a:r>
              <a:rPr lang="zh-CN" altLang="en-US"/>
              <a:t>解析模型输出（如检测框、类别、置信度等）</a:t>
            </a:r>
            <a:endParaRPr lang="zh-CN" altLang="en-US"/>
          </a:p>
          <a:p>
            <a:r>
              <a:rPr lang="en-US" altLang="zh-CN"/>
              <a:t>NMS</a:t>
            </a:r>
            <a:r>
              <a:rPr lang="zh-CN" altLang="en-US"/>
              <a:t>（非极大值抑制）去重</a:t>
            </a:r>
            <a:endParaRPr lang="zh-CN" altLang="en-US"/>
          </a:p>
          <a:p>
            <a:r>
              <a:rPr lang="zh-CN" altLang="en-US"/>
              <a:t>坐标还原到原图</a:t>
            </a:r>
            <a:endParaRPr lang="zh-CN" altLang="en-US"/>
          </a:p>
          <a:p>
            <a:r>
              <a:rPr lang="zh-CN" altLang="en-US"/>
              <a:t>结果可视化或保存为</a:t>
            </a:r>
            <a:r>
              <a:rPr lang="en-US" altLang="zh-CN"/>
              <a:t>JSON</a:t>
            </a:r>
            <a:r>
              <a:rPr lang="zh-CN" altLang="en-US"/>
              <a:t>等格式</a:t>
            </a:r>
            <a:endParaRPr lang="zh-CN" altLang="en-US"/>
          </a:p>
          <a:p>
            <a:r>
              <a:rPr lang="zh-CN" altLang="en-US"/>
              <a:t>用途：将模型输出转为人类可读或可用的检测结果</a:t>
            </a:r>
            <a:endParaRPr lang="zh-CN" altLang="en-US"/>
          </a:p>
        </p:txBody>
      </p:sp>
      <p:sp>
        <p:nvSpPr>
          <p:cNvPr id="4" name="文本框 3"/>
          <p:cNvSpPr txBox="1"/>
          <p:nvPr/>
        </p:nvSpPr>
        <p:spPr>
          <a:xfrm>
            <a:off x="6096000" y="1471930"/>
            <a:ext cx="5368290" cy="447040"/>
          </a:xfrm>
          <a:prstGeom prst="rect">
            <a:avLst/>
          </a:prstGeom>
          <a:noFill/>
        </p:spPr>
        <p:txBody>
          <a:bodyPr wrap="square" rtlCol="0">
            <a:noAutofit/>
          </a:bodyPr>
          <a:p>
            <a:pPr algn="l"/>
            <a:r>
              <a:rPr lang="en-US" altLang="zh-CN" sz="2400" dirty="0" err="1" smtClean="0">
                <a:solidFill>
                  <a:schemeClr val="tx1"/>
                </a:solidFill>
              </a:rPr>
              <a:t>process.py</a:t>
            </a:r>
            <a:endParaRPr lang="en-US" altLang="zh-CN" sz="2400" dirty="0" err="1" smtClean="0">
              <a:solidFill>
                <a:schemeClr val="tx1"/>
              </a:solidFill>
            </a:endParaRPr>
          </a:p>
          <a:p>
            <a:pPr algn="l"/>
            <a:r>
              <a:rPr lang="zh-CN" altLang="en-US" sz="2400" dirty="0" err="1" smtClean="0">
                <a:solidFill>
                  <a:schemeClr val="tx1"/>
                </a:solidFill>
              </a:rPr>
              <a:t>作用：为主流程控制脚本，或是将预处理、推理、后处理整合在一起的入口脚本。</a:t>
            </a:r>
            <a:endParaRPr lang="zh-CN" altLang="en-US" sz="2400" dirty="0" err="1" smtClean="0">
              <a:solidFill>
                <a:schemeClr val="tx1"/>
              </a:solidFill>
            </a:endParaRPr>
          </a:p>
          <a:p>
            <a:pPr algn="l"/>
            <a:r>
              <a:rPr lang="zh-CN" altLang="en-US" sz="2400" dirty="0" err="1" smtClean="0">
                <a:solidFill>
                  <a:schemeClr val="tx1"/>
                </a:solidFill>
              </a:rPr>
              <a:t>常见功能：</a:t>
            </a:r>
            <a:endParaRPr lang="zh-CN" altLang="en-US" sz="2400" dirty="0" err="1" smtClean="0">
              <a:solidFill>
                <a:schemeClr val="tx1"/>
              </a:solidFill>
            </a:endParaRPr>
          </a:p>
          <a:p>
            <a:pPr algn="l"/>
            <a:r>
              <a:rPr lang="zh-CN" altLang="en-US" sz="2400" dirty="0" err="1" smtClean="0">
                <a:solidFill>
                  <a:schemeClr val="tx1"/>
                </a:solidFill>
              </a:rPr>
              <a:t>调用</a:t>
            </a:r>
            <a:r>
              <a:rPr lang="en-US" altLang="zh-CN" sz="2400" dirty="0" err="1" smtClean="0">
                <a:solidFill>
                  <a:schemeClr val="tx1"/>
                </a:solidFill>
              </a:rPr>
              <a:t> preprocess.py </a:t>
            </a:r>
            <a:r>
              <a:rPr lang="zh-CN" altLang="en-US" sz="2400" dirty="0" err="1" smtClean="0">
                <a:solidFill>
                  <a:schemeClr val="tx1"/>
                </a:solidFill>
              </a:rPr>
              <a:t>进行预处理</a:t>
            </a:r>
            <a:endParaRPr lang="zh-CN" altLang="en-US" sz="2400" dirty="0" err="1" smtClean="0">
              <a:solidFill>
                <a:schemeClr val="tx1"/>
              </a:solidFill>
            </a:endParaRPr>
          </a:p>
          <a:p>
            <a:pPr algn="l"/>
            <a:r>
              <a:rPr lang="zh-CN" altLang="en-US" sz="2400" dirty="0" err="1" smtClean="0">
                <a:solidFill>
                  <a:schemeClr val="tx1"/>
                </a:solidFill>
              </a:rPr>
              <a:t>调用推理引擎（如</a:t>
            </a:r>
            <a:r>
              <a:rPr lang="en-US" altLang="zh-CN" sz="2400" dirty="0" err="1" smtClean="0">
                <a:solidFill>
                  <a:schemeClr val="tx1"/>
                </a:solidFill>
              </a:rPr>
              <a:t>pyACL</a:t>
            </a:r>
            <a:r>
              <a:rPr lang="zh-CN" altLang="en-US" sz="2400" dirty="0" err="1" smtClean="0">
                <a:solidFill>
                  <a:schemeClr val="tx1"/>
                </a:solidFill>
              </a:rPr>
              <a:t>、</a:t>
            </a:r>
            <a:r>
              <a:rPr lang="en-US" altLang="zh-CN" sz="2400" dirty="0" err="1" smtClean="0">
                <a:solidFill>
                  <a:schemeClr val="tx1"/>
                </a:solidFill>
              </a:rPr>
              <a:t>CANN</a:t>
            </a:r>
            <a:r>
              <a:rPr lang="zh-CN" altLang="en-US" sz="2400" dirty="0" err="1" smtClean="0">
                <a:solidFill>
                  <a:schemeClr val="tx1"/>
                </a:solidFill>
              </a:rPr>
              <a:t>等）加载</a:t>
            </a:r>
            <a:r>
              <a:rPr lang="en-US" altLang="zh-CN" sz="2400" dirty="0" err="1" smtClean="0">
                <a:solidFill>
                  <a:schemeClr val="tx1"/>
                </a:solidFill>
              </a:rPr>
              <a:t> .om </a:t>
            </a:r>
            <a:r>
              <a:rPr lang="zh-CN" altLang="en-US" sz="2400" dirty="0" err="1" smtClean="0">
                <a:solidFill>
                  <a:schemeClr val="tx1"/>
                </a:solidFill>
              </a:rPr>
              <a:t>模型并推理</a:t>
            </a:r>
            <a:endParaRPr lang="zh-CN" altLang="en-US" sz="2400" dirty="0" err="1" smtClean="0">
              <a:solidFill>
                <a:schemeClr val="tx1"/>
              </a:solidFill>
            </a:endParaRPr>
          </a:p>
          <a:p>
            <a:pPr algn="l"/>
            <a:r>
              <a:rPr lang="zh-CN" altLang="en-US" sz="2400" dirty="0" err="1" smtClean="0">
                <a:solidFill>
                  <a:schemeClr val="tx1"/>
                </a:solidFill>
              </a:rPr>
              <a:t>调用</a:t>
            </a:r>
            <a:r>
              <a:rPr lang="en-US" altLang="zh-CN" sz="2400" dirty="0" err="1" smtClean="0">
                <a:solidFill>
                  <a:schemeClr val="tx1"/>
                </a:solidFill>
              </a:rPr>
              <a:t> postprocess.py </a:t>
            </a:r>
            <a:r>
              <a:rPr lang="zh-CN" altLang="en-US" sz="2400" dirty="0" err="1" smtClean="0">
                <a:solidFill>
                  <a:schemeClr val="tx1"/>
                </a:solidFill>
              </a:rPr>
              <a:t>进行后处理</a:t>
            </a:r>
            <a:endParaRPr lang="zh-CN" altLang="en-US" sz="2400" dirty="0" err="1" smtClean="0">
              <a:solidFill>
                <a:schemeClr val="tx1"/>
              </a:solidFill>
            </a:endParaRPr>
          </a:p>
          <a:p>
            <a:pPr algn="l"/>
            <a:r>
              <a:rPr lang="zh-CN" altLang="en-US" sz="2400" dirty="0" err="1" smtClean="0">
                <a:solidFill>
                  <a:schemeClr val="tx1"/>
                </a:solidFill>
              </a:rPr>
              <a:t>输出最终结果</a:t>
            </a:r>
            <a:endParaRPr lang="zh-CN" altLang="en-US" sz="2400" dirty="0" err="1" smtClean="0">
              <a:solidFill>
                <a:schemeClr val="tx1"/>
              </a:solidFill>
            </a:endParaRPr>
          </a:p>
          <a:p>
            <a:pPr algn="l"/>
            <a:r>
              <a:rPr lang="zh-CN" altLang="en-US" sz="2400" dirty="0" err="1" smtClean="0">
                <a:solidFill>
                  <a:schemeClr val="tx1"/>
                </a:solidFill>
              </a:rPr>
              <a:t>用途：一键完成图片到检测结果的全流程。</a:t>
            </a:r>
            <a:endParaRPr lang="zh-CN" altLang="en-US" sz="2400" dirty="0" err="1" smtClean="0">
              <a:solidFill>
                <a:schemeClr val="tx1"/>
              </a:solidFill>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838200" y="1364615"/>
            <a:ext cx="5040630" cy="4813300"/>
          </a:xfrm>
        </p:spPr>
        <p:txBody>
          <a:bodyPr>
            <a:normAutofit fontScale="90000"/>
          </a:bodyPr>
          <a:p>
            <a:r>
              <a:rPr lang="en-US" altLang="zh-CN"/>
              <a:t> run_infer.py</a:t>
            </a:r>
            <a:endParaRPr lang="en-US" altLang="zh-CN"/>
          </a:p>
          <a:p>
            <a:r>
              <a:rPr lang="zh-CN" altLang="en-US"/>
              <a:t>作用：推理主脚本，通常是用户直接运行的入口。</a:t>
            </a:r>
            <a:endParaRPr lang="zh-CN" altLang="en-US"/>
          </a:p>
          <a:p>
            <a:r>
              <a:rPr lang="zh-CN" altLang="en-US"/>
              <a:t>常见功能：</a:t>
            </a:r>
            <a:endParaRPr lang="zh-CN" altLang="en-US"/>
          </a:p>
          <a:p>
            <a:r>
              <a:rPr lang="zh-CN" altLang="en-US"/>
              <a:t>解析命令行参数（如输入图片、模型路径、输出路径等）</a:t>
            </a:r>
            <a:endParaRPr lang="zh-CN" altLang="en-US"/>
          </a:p>
          <a:p>
            <a:r>
              <a:rPr lang="zh-CN" altLang="en-US"/>
              <a:t>调用</a:t>
            </a:r>
            <a:r>
              <a:rPr lang="en-US" altLang="zh-CN"/>
              <a:t> preprocess</a:t>
            </a:r>
            <a:r>
              <a:rPr lang="zh-CN" altLang="en-US"/>
              <a:t>、推理、</a:t>
            </a:r>
            <a:r>
              <a:rPr lang="en-US" altLang="zh-CN"/>
              <a:t>postprocess</a:t>
            </a:r>
            <a:endParaRPr lang="en-US" altLang="zh-CN"/>
          </a:p>
          <a:p>
            <a:r>
              <a:rPr lang="zh-CN" altLang="en-US"/>
              <a:t>支持批量推理、结果保存</a:t>
            </a:r>
            <a:endParaRPr lang="zh-CN" altLang="en-US"/>
          </a:p>
          <a:p>
            <a:r>
              <a:rPr lang="zh-CN" altLang="en-US"/>
              <a:t>用途：实际部署和测试时的主控脚本。</a:t>
            </a:r>
            <a:endParaRPr lang="zh-CN" altLang="en-US"/>
          </a:p>
        </p:txBody>
      </p:sp>
      <p:sp>
        <p:nvSpPr>
          <p:cNvPr id="4" name="文本框 3"/>
          <p:cNvSpPr txBox="1"/>
          <p:nvPr/>
        </p:nvSpPr>
        <p:spPr>
          <a:xfrm>
            <a:off x="7209790" y="1964055"/>
            <a:ext cx="4064000" cy="2306955"/>
          </a:xfrm>
          <a:prstGeom prst="rect">
            <a:avLst/>
          </a:prstGeom>
          <a:noFill/>
        </p:spPr>
        <p:txBody>
          <a:bodyPr wrap="square" rtlCol="0">
            <a:spAutoFit/>
          </a:bodyPr>
          <a:p>
            <a:pPr algn="l"/>
            <a:r>
              <a:rPr lang="en-US" altLang="zh-CN" sz="2400" dirty="0" err="1" smtClean="0">
                <a:solidFill>
                  <a:schemeClr val="tx1"/>
                </a:solidFill>
              </a:rPr>
              <a:t>. test_images/ </a:t>
            </a:r>
            <a:r>
              <a:rPr lang="zh-CN" altLang="en-US" sz="2400" dirty="0" err="1" smtClean="0">
                <a:solidFill>
                  <a:schemeClr val="tx1"/>
                </a:solidFill>
              </a:rPr>
              <a:t>文件夹</a:t>
            </a:r>
            <a:endParaRPr lang="zh-CN" altLang="en-US" sz="2400" dirty="0" err="1" smtClean="0">
              <a:solidFill>
                <a:schemeClr val="tx1"/>
              </a:solidFill>
            </a:endParaRPr>
          </a:p>
          <a:p>
            <a:pPr algn="l"/>
            <a:r>
              <a:rPr lang="zh-CN" altLang="en-US" sz="2400" dirty="0" err="1" smtClean="0">
                <a:solidFill>
                  <a:schemeClr val="tx1"/>
                </a:solidFill>
              </a:rPr>
              <a:t>作用：批量测试图片文件夹，里面存放了多张待检测的图片。</a:t>
            </a:r>
            <a:endParaRPr lang="zh-CN" altLang="en-US" sz="2400" dirty="0" err="1" smtClean="0">
              <a:solidFill>
                <a:schemeClr val="tx1"/>
              </a:solidFill>
            </a:endParaRPr>
          </a:p>
          <a:p>
            <a:pPr algn="l"/>
            <a:r>
              <a:rPr lang="zh-CN" altLang="en-US" sz="2400" dirty="0" err="1" smtClean="0">
                <a:solidFill>
                  <a:schemeClr val="tx1"/>
                </a:solidFill>
              </a:rPr>
              <a:t>用途：用于批量推理、性能测试、精度评估等。</a:t>
            </a:r>
            <a:endParaRPr lang="zh-CN" altLang="en-US" sz="2400" dirty="0" err="1" smtClean="0">
              <a:solidFill>
                <a:schemeClr val="tx1"/>
              </a:solidFill>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a:t>
            </a:r>
            <a:r>
              <a:rPr lang="zh-CN" altLang="en-US"/>
              <a:t>过程</a:t>
            </a:r>
            <a:endParaRPr lang="zh-CN" altLang="en-US"/>
          </a:p>
        </p:txBody>
      </p:sp>
      <p:sp>
        <p:nvSpPr>
          <p:cNvPr id="3" name="内容占位符 2"/>
          <p:cNvSpPr>
            <a:spLocks noGrp="1"/>
          </p:cNvSpPr>
          <p:nvPr>
            <p:ph idx="1"/>
          </p:nvPr>
        </p:nvSpPr>
        <p:spPr/>
        <p:txBody>
          <a:bodyPr>
            <a:normAutofit lnSpcReduction="20000"/>
          </a:bodyPr>
          <a:p>
            <a:r>
              <a:rPr lang="en-US" altLang="zh-CN"/>
              <a:t>1.preprocess.py —— </a:t>
            </a:r>
            <a:r>
              <a:rPr lang="zh-CN" altLang="en-US"/>
              <a:t>数据预处理</a:t>
            </a:r>
            <a:r>
              <a:rPr lang="en-US" altLang="zh-CN"/>
              <a:t>       </a:t>
            </a:r>
            <a:r>
              <a:rPr lang="zh-CN" altLang="en-US"/>
              <a:t>将原始图片处理成模型需要的输入格式（</a:t>
            </a:r>
            <a:r>
              <a:rPr lang="en-US" altLang="zh-CN"/>
              <a:t>.bin</a:t>
            </a:r>
            <a:r>
              <a:rPr lang="zh-CN" altLang="en-US"/>
              <a:t>文件）指令</a:t>
            </a:r>
            <a:r>
              <a:rPr lang="en-US" altLang="zh-CN"/>
              <a:t>  python3 preprocess.py --input test.jpg --output test.bin</a:t>
            </a:r>
            <a:endParaRPr lang="en-US" altLang="zh-CN"/>
          </a:p>
          <a:p>
            <a:r>
              <a:rPr lang="en-US" altLang="zh-CN"/>
              <a:t>2. run_infer.py —— </a:t>
            </a:r>
            <a:r>
              <a:rPr lang="zh-CN" altLang="en-US"/>
              <a:t>模型推理</a:t>
            </a:r>
            <a:r>
              <a:rPr lang="en-US" altLang="zh-CN"/>
              <a:t> </a:t>
            </a:r>
            <a:r>
              <a:rPr lang="zh-CN" altLang="en-US"/>
              <a:t>用昇腾</a:t>
            </a:r>
            <a:r>
              <a:rPr lang="en-US" altLang="zh-CN"/>
              <a:t>NPU</a:t>
            </a:r>
            <a:r>
              <a:rPr lang="zh-CN" altLang="en-US"/>
              <a:t>推理</a:t>
            </a:r>
            <a:r>
              <a:rPr lang="en-US" altLang="zh-CN"/>
              <a:t>SDK</a:t>
            </a:r>
            <a:r>
              <a:rPr lang="zh-CN" altLang="en-US"/>
              <a:t>（</a:t>
            </a:r>
            <a:r>
              <a:rPr lang="en-US" altLang="zh-CN"/>
              <a:t>pyACL</a:t>
            </a:r>
            <a:r>
              <a:rPr lang="zh-CN" altLang="en-US"/>
              <a:t>）加载</a:t>
            </a:r>
            <a:r>
              <a:rPr lang="en-US" altLang="zh-CN"/>
              <a:t> .om </a:t>
            </a:r>
            <a:r>
              <a:rPr lang="zh-CN" altLang="en-US"/>
              <a:t>模型，对</a:t>
            </a:r>
            <a:r>
              <a:rPr lang="en-US" altLang="zh-CN"/>
              <a:t> .bin </a:t>
            </a:r>
            <a:r>
              <a:rPr lang="zh-CN" altLang="en-US"/>
              <a:t>输入进行推理，输出为</a:t>
            </a:r>
            <a:r>
              <a:rPr lang="en-US" altLang="zh-CN"/>
              <a:t> .txt </a:t>
            </a:r>
            <a:r>
              <a:rPr lang="zh-CN" altLang="en-US"/>
              <a:t>文件。</a:t>
            </a:r>
            <a:endParaRPr lang="zh-CN" altLang="en-US"/>
          </a:p>
          <a:p>
            <a:r>
              <a:rPr lang="zh-CN" altLang="en-US"/>
              <a:t>指令</a:t>
            </a:r>
            <a:r>
              <a:rPr lang="en-US" altLang="zh-CN"/>
              <a:t>python3 run_infer.py --model model1.om --input </a:t>
            </a:r>
            <a:r>
              <a:rPr lang="zh-CN" altLang="en-US"/>
              <a:t>输入</a:t>
            </a:r>
            <a:r>
              <a:rPr lang="en-US" altLang="zh-CN"/>
              <a:t>bin</a:t>
            </a:r>
            <a:r>
              <a:rPr lang="zh-CN" altLang="en-US"/>
              <a:t>文件路径</a:t>
            </a:r>
            <a:r>
              <a:rPr lang="en-US" altLang="zh-CN"/>
              <a:t> --output </a:t>
            </a:r>
            <a:r>
              <a:rPr lang="zh-CN" altLang="en-US"/>
              <a:t>输出</a:t>
            </a:r>
            <a:r>
              <a:rPr lang="en-US" altLang="zh-CN"/>
              <a:t>txt</a:t>
            </a:r>
            <a:r>
              <a:rPr lang="zh-CN" altLang="en-US"/>
              <a:t>文件路径</a:t>
            </a:r>
            <a:endParaRPr lang="zh-CN" altLang="en-US"/>
          </a:p>
          <a:p>
            <a:r>
              <a:rPr lang="en-US" altLang="zh-CN"/>
              <a:t>3.postprocess.py —— </a:t>
            </a:r>
            <a:r>
              <a:rPr lang="zh-CN" altLang="en-US"/>
              <a:t>推理后处理。将推理输出的</a:t>
            </a:r>
            <a:r>
              <a:rPr lang="en-US" altLang="zh-CN"/>
              <a:t>txt</a:t>
            </a:r>
            <a:r>
              <a:rPr lang="zh-CN" altLang="en-US"/>
              <a:t>文件解析为检测框，并画在原图上，保存可视化结果。</a:t>
            </a:r>
            <a:endParaRPr lang="zh-CN" altLang="en-US"/>
          </a:p>
          <a:p>
            <a:r>
              <a:rPr lang="zh-CN" altLang="en-US"/>
              <a:t>指令</a:t>
            </a:r>
            <a:r>
              <a:rPr lang="en-US" altLang="zh-CN"/>
              <a:t>python3 postprocess.py --input </a:t>
            </a:r>
            <a:r>
              <a:rPr lang="zh-CN" altLang="en-US"/>
              <a:t>推理输出</a:t>
            </a:r>
            <a:r>
              <a:rPr lang="en-US" altLang="zh-CN"/>
              <a:t>txt --image </a:t>
            </a:r>
            <a:r>
              <a:rPr lang="zh-CN" altLang="en-US"/>
              <a:t>原始图片</a:t>
            </a:r>
            <a:r>
              <a:rPr lang="en-US" altLang="zh-CN"/>
              <a:t> --output </a:t>
            </a:r>
            <a:r>
              <a:rPr lang="zh-CN" altLang="en-US"/>
              <a:t>输出图片</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endParaRPr lang="zh-CN" altLang="en-US"/>
          </a:p>
        </p:txBody>
      </p:sp>
      <p:sp>
        <p:nvSpPr>
          <p:cNvPr id="3" name="内容占位符 2"/>
          <p:cNvSpPr>
            <a:spLocks noGrp="1"/>
          </p:cNvSpPr>
          <p:nvPr>
            <p:ph idx="1"/>
          </p:nvPr>
        </p:nvSpPr>
        <p:spPr/>
        <p:txBody>
          <a:bodyPr/>
          <a:p>
            <a:r>
              <a:rPr lang="zh-CN" altLang="en-US"/>
              <a:t>或者直接在脚本里调用</a:t>
            </a:r>
            <a:r>
              <a:rPr lang="en-US" altLang="zh-CN"/>
              <a:t>process.py —— </a:t>
            </a:r>
            <a:r>
              <a:rPr lang="zh-CN" altLang="en-US"/>
              <a:t>全流程自动化</a:t>
            </a:r>
            <a:endParaRPr lang="zh-CN" altLang="en-US"/>
          </a:p>
          <a:p>
            <a:r>
              <a:rPr lang="zh-CN" altLang="en-US"/>
              <a:t>作用：自动串联预处理、推理、后处理，输出检测结果。</a:t>
            </a:r>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95960" y="394335"/>
            <a:ext cx="10800080" cy="1126490"/>
          </a:xfrm>
        </p:spPr>
        <p:txBody>
          <a:bodyPr lIns="0" tIns="0" rIns="0" bIns="0">
            <a:noAutofit/>
          </a:bodyPr>
          <a:lstStyle/>
          <a:p>
            <a:r>
              <a:rPr lang="zh-CN" altLang="en-US" sz="3200" dirty="0">
                <a:sym typeface="+mn-ea"/>
              </a:rPr>
              <a:t>因为是在考试周，目前队内只有我一人</a:t>
            </a:r>
            <a:r>
              <a:rPr lang="zh-CN" altLang="en-US" sz="3200" dirty="0">
                <a:sym typeface="+mn-ea"/>
              </a:rPr>
              <a:t>所以模型转化后还未来得及上机测试所以暂时没有在端侧的成果只有一些在</a:t>
            </a:r>
            <a:r>
              <a:rPr lang="en-US" altLang="zh-CN" sz="3200" dirty="0">
                <a:sym typeface="+mn-ea"/>
              </a:rPr>
              <a:t>pc</a:t>
            </a:r>
            <a:r>
              <a:rPr lang="zh-CN" altLang="en-US" sz="3200" dirty="0">
                <a:sym typeface="+mn-ea"/>
              </a:rPr>
              <a:t>端训练后的识别结果</a:t>
            </a:r>
            <a:endParaRPr lang="zh-CN" altLang="en-US" sz="3200" dirty="0">
              <a:sym typeface="+mn-ea"/>
            </a:endParaRPr>
          </a:p>
        </p:txBody>
      </p:sp>
      <p:pic>
        <p:nvPicPr>
          <p:cNvPr id="2" name="图片 1" descr="1747468209 - 副本"/>
          <p:cNvPicPr>
            <a:picLocks noChangeAspect="1"/>
          </p:cNvPicPr>
          <p:nvPr/>
        </p:nvPicPr>
        <p:blipFill>
          <a:blip r:embed="rId2"/>
          <a:stretch>
            <a:fillRect/>
          </a:stretch>
        </p:blipFill>
        <p:spPr>
          <a:xfrm>
            <a:off x="244475" y="1855470"/>
            <a:ext cx="4064000" cy="2286000"/>
          </a:xfrm>
          <a:prstGeom prst="rect">
            <a:avLst/>
          </a:prstGeom>
        </p:spPr>
      </p:pic>
      <p:pic>
        <p:nvPicPr>
          <p:cNvPr id="3" name="图片 2" descr="1747468218"/>
          <p:cNvPicPr>
            <a:picLocks noChangeAspect="1"/>
          </p:cNvPicPr>
          <p:nvPr/>
        </p:nvPicPr>
        <p:blipFill>
          <a:blip r:embed="rId3"/>
          <a:stretch>
            <a:fillRect/>
          </a:stretch>
        </p:blipFill>
        <p:spPr>
          <a:xfrm>
            <a:off x="5353050" y="1855470"/>
            <a:ext cx="4064000" cy="2286000"/>
          </a:xfrm>
          <a:prstGeom prst="rect">
            <a:avLst/>
          </a:prstGeom>
        </p:spPr>
      </p:pic>
      <p:pic>
        <p:nvPicPr>
          <p:cNvPr id="4" name="图片 3" descr="1747468237"/>
          <p:cNvPicPr>
            <a:picLocks noChangeAspect="1"/>
          </p:cNvPicPr>
          <p:nvPr/>
        </p:nvPicPr>
        <p:blipFill>
          <a:blip r:embed="rId4"/>
          <a:stretch>
            <a:fillRect/>
          </a:stretch>
        </p:blipFill>
        <p:spPr>
          <a:xfrm>
            <a:off x="244475" y="4339590"/>
            <a:ext cx="4064000" cy="2286000"/>
          </a:xfrm>
          <a:prstGeom prst="rect">
            <a:avLst/>
          </a:prstGeom>
        </p:spPr>
      </p:pic>
      <p:pic>
        <p:nvPicPr>
          <p:cNvPr id="6" name="图片 5" descr="1747468211"/>
          <p:cNvPicPr>
            <a:picLocks noChangeAspect="1"/>
          </p:cNvPicPr>
          <p:nvPr/>
        </p:nvPicPr>
        <p:blipFill>
          <a:blip r:embed="rId5"/>
          <a:stretch>
            <a:fillRect/>
          </a:stretch>
        </p:blipFill>
        <p:spPr>
          <a:xfrm>
            <a:off x="5353050" y="4339590"/>
            <a:ext cx="4064000" cy="2286000"/>
          </a:xfrm>
          <a:prstGeom prst="rect">
            <a:avLst/>
          </a:prstGeom>
        </p:spPr>
      </p:pic>
    </p:spTree>
    <p:custDataLst>
      <p:tags r:id="rId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custDataLst>
              <p:tags r:id="rId1"/>
            </p:custDataLst>
          </p:nvPr>
        </p:nvSpPr>
        <p:spPr>
          <a:xfrm>
            <a:off x="608400" y="608400"/>
            <a:ext cx="10969200" cy="705600"/>
          </a:xfrm>
          <a:noFill/>
        </p:spPr>
        <p:txBody>
          <a:bodyPr wrap="square" lIns="91440" tIns="45720" rIns="91440" bIns="45720" rtlCol="0" anchor="b">
            <a:noAutofit/>
          </a:bodyPr>
          <a:lstStyle/>
          <a:p>
            <a:r>
              <a:rPr lang="zh-CN" altLang="en-US" dirty="0"/>
              <a:t>模型性能评估</a:t>
            </a:r>
            <a:endParaRPr lang="zh-CN" altLang="en-US" dirty="0"/>
          </a:p>
        </p:txBody>
      </p:sp>
      <p:sp>
        <p:nvSpPr>
          <p:cNvPr id="2" name="任意形状 2"/>
          <p:cNvSpPr/>
          <p:nvPr>
            <p:custDataLst>
              <p:tags r:id="rId2"/>
            </p:custDataLst>
          </p:nvPr>
        </p:nvSpPr>
        <p:spPr>
          <a:xfrm>
            <a:off x="248" y="1543467"/>
            <a:ext cx="12191753" cy="5314831"/>
          </a:xfrm>
          <a:custGeom>
            <a:avLst/>
            <a:gdLst>
              <a:gd name="connsiteX0" fmla="*/ 7421879 w 9144000"/>
              <a:gd name="connsiteY0" fmla="*/ 944 h 4667042"/>
              <a:gd name="connsiteX1" fmla="*/ 8739856 w 9144000"/>
              <a:gd name="connsiteY1" fmla="*/ 200746 h 4667042"/>
              <a:gd name="connsiteX2" fmla="*/ 9144000 w 9144000"/>
              <a:gd name="connsiteY2" fmla="*/ 302125 h 4667042"/>
              <a:gd name="connsiteX3" fmla="*/ 9144000 w 9144000"/>
              <a:gd name="connsiteY3" fmla="*/ 4667042 h 4667042"/>
              <a:gd name="connsiteX4" fmla="*/ 0 w 9144000"/>
              <a:gd name="connsiteY4" fmla="*/ 4667042 h 4667042"/>
              <a:gd name="connsiteX5" fmla="*/ 0 w 9144000"/>
              <a:gd name="connsiteY5" fmla="*/ 142334 h 4667042"/>
              <a:gd name="connsiteX6" fmla="*/ 260865 w 9144000"/>
              <a:gd name="connsiteY6" fmla="*/ 125811 h 4667042"/>
              <a:gd name="connsiteX7" fmla="*/ 640079 w 9144000"/>
              <a:gd name="connsiteY7" fmla="*/ 122864 h 4667042"/>
              <a:gd name="connsiteX8" fmla="*/ 4465319 w 9144000"/>
              <a:gd name="connsiteY8" fmla="*/ 595304 h 4667042"/>
              <a:gd name="connsiteX9" fmla="*/ 7421879 w 9144000"/>
              <a:gd name="connsiteY9" fmla="*/ 944 h 466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4667042">
                <a:moveTo>
                  <a:pt x="7421879" y="944"/>
                </a:moveTo>
                <a:cubicBezTo>
                  <a:pt x="7809547" y="11422"/>
                  <a:pt x="8275795" y="92622"/>
                  <a:pt x="8739856" y="200746"/>
                </a:cubicBezTo>
                <a:lnTo>
                  <a:pt x="9144000" y="302125"/>
                </a:lnTo>
                <a:lnTo>
                  <a:pt x="9144000" y="4667042"/>
                </a:lnTo>
                <a:lnTo>
                  <a:pt x="0" y="4667042"/>
                </a:lnTo>
                <a:lnTo>
                  <a:pt x="0" y="142334"/>
                </a:lnTo>
                <a:lnTo>
                  <a:pt x="260865" y="125811"/>
                </a:lnTo>
                <a:cubicBezTo>
                  <a:pt x="384849" y="121237"/>
                  <a:pt x="511492" y="120007"/>
                  <a:pt x="640079" y="122864"/>
                </a:cubicBezTo>
                <a:cubicBezTo>
                  <a:pt x="1668779" y="145724"/>
                  <a:pt x="3335019" y="615624"/>
                  <a:pt x="4465319" y="595304"/>
                </a:cubicBezTo>
                <a:cubicBezTo>
                  <a:pt x="5595619" y="574984"/>
                  <a:pt x="6388099" y="-26996"/>
                  <a:pt x="7421879" y="944"/>
                </a:cubicBezTo>
                <a:close/>
              </a:path>
            </a:pathLst>
          </a:cu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latin typeface="+mj-ea"/>
              <a:ea typeface="+mj-ea"/>
              <a:sym typeface="微软雅黑" panose="020B0503020204020204" charset="-122"/>
            </a:endParaRPr>
          </a:p>
        </p:txBody>
      </p:sp>
      <p:sp>
        <p:nvSpPr>
          <p:cNvPr id="4" name="任意形状 1"/>
          <p:cNvSpPr/>
          <p:nvPr>
            <p:custDataLst>
              <p:tags r:id="rId3"/>
            </p:custDataLst>
          </p:nvPr>
        </p:nvSpPr>
        <p:spPr>
          <a:xfrm>
            <a:off x="248" y="1608236"/>
            <a:ext cx="12191753" cy="5249987"/>
          </a:xfrm>
          <a:custGeom>
            <a:avLst/>
            <a:gdLst>
              <a:gd name="connsiteX0" fmla="*/ 9144000 w 9144000"/>
              <a:gd name="connsiteY0" fmla="*/ 0 h 4569773"/>
              <a:gd name="connsiteX1" fmla="*/ 9144000 w 9144000"/>
              <a:gd name="connsiteY1" fmla="*/ 4569773 h 4569773"/>
              <a:gd name="connsiteX2" fmla="*/ 0 w 9144000"/>
              <a:gd name="connsiteY2" fmla="*/ 4569773 h 4569773"/>
              <a:gd name="connsiteX3" fmla="*/ 0 w 9144000"/>
              <a:gd name="connsiteY3" fmla="*/ 638493 h 4569773"/>
              <a:gd name="connsiteX4" fmla="*/ 135688 w 9144000"/>
              <a:gd name="connsiteY4" fmla="*/ 681653 h 4569773"/>
              <a:gd name="connsiteX5" fmla="*/ 487681 w 9144000"/>
              <a:gd name="connsiteY5" fmla="*/ 725542 h 4569773"/>
              <a:gd name="connsiteX6" fmla="*/ 4450081 w 9144000"/>
              <a:gd name="connsiteY6" fmla="*/ 192142 h 4569773"/>
              <a:gd name="connsiteX7" fmla="*/ 7239001 w 9144000"/>
              <a:gd name="connsiteY7" fmla="*/ 603622 h 4569773"/>
              <a:gd name="connsiteX8" fmla="*/ 9034464 w 9144000"/>
              <a:gd name="connsiteY8" fmla="*/ 37837 h 456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4569773">
                <a:moveTo>
                  <a:pt x="9144000" y="0"/>
                </a:moveTo>
                <a:lnTo>
                  <a:pt x="9144000" y="4569773"/>
                </a:lnTo>
                <a:lnTo>
                  <a:pt x="0" y="4569773"/>
                </a:lnTo>
                <a:lnTo>
                  <a:pt x="0" y="638493"/>
                </a:lnTo>
                <a:lnTo>
                  <a:pt x="135688" y="681653"/>
                </a:lnTo>
                <a:cubicBezTo>
                  <a:pt x="248048" y="710818"/>
                  <a:pt x="365444" y="727447"/>
                  <a:pt x="487681" y="725542"/>
                </a:cubicBezTo>
                <a:cubicBezTo>
                  <a:pt x="1465581" y="710302"/>
                  <a:pt x="3324861" y="212462"/>
                  <a:pt x="4450081" y="192142"/>
                </a:cubicBezTo>
                <a:cubicBezTo>
                  <a:pt x="5575301" y="171822"/>
                  <a:pt x="6240781" y="613782"/>
                  <a:pt x="7239001" y="603622"/>
                </a:cubicBezTo>
                <a:cubicBezTo>
                  <a:pt x="7738111" y="598542"/>
                  <a:pt x="8418831" y="263262"/>
                  <a:pt x="9034464" y="37837"/>
                </a:cubicBezTo>
                <a:close/>
              </a:path>
            </a:pathLst>
          </a:custGeom>
          <a:gradFill>
            <a:gsLst>
              <a:gs pos="0">
                <a:schemeClr val="accent1">
                  <a:alpha val="75000"/>
                </a:schemeClr>
              </a:gs>
              <a:gs pos="68000">
                <a:schemeClr val="accent1"/>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latin typeface="+mj-ea"/>
              <a:ea typeface="+mj-ea"/>
              <a:sym typeface="微软雅黑" panose="020B0503020204020204" charset="-122"/>
            </a:endParaRPr>
          </a:p>
        </p:txBody>
      </p:sp>
      <p:sp>
        <p:nvSpPr>
          <p:cNvPr id="6" name="任意多边形: 形状 20"/>
          <p:cNvSpPr/>
          <p:nvPr>
            <p:custDataLst>
              <p:tags r:id="rId4"/>
            </p:custDataLst>
          </p:nvPr>
        </p:nvSpPr>
        <p:spPr>
          <a:xfrm>
            <a:off x="-4197" y="1648240"/>
            <a:ext cx="12188501" cy="5214028"/>
          </a:xfrm>
          <a:custGeom>
            <a:avLst/>
            <a:gdLst>
              <a:gd name="connsiteX0" fmla="*/ 2408361 w 9107329"/>
              <a:gd name="connsiteY0" fmla="*/ 434 h 2794050"/>
              <a:gd name="connsiteX1" fmla="*/ 7003480 w 9107329"/>
              <a:gd name="connsiteY1" fmla="*/ 263023 h 2794050"/>
              <a:gd name="connsiteX2" fmla="*/ 8796810 w 9107329"/>
              <a:gd name="connsiteY2" fmla="*/ 78568 h 2794050"/>
              <a:gd name="connsiteX3" fmla="*/ 9107329 w 9107329"/>
              <a:gd name="connsiteY3" fmla="*/ 30883 h 2794050"/>
              <a:gd name="connsiteX4" fmla="*/ 9107329 w 9107329"/>
              <a:gd name="connsiteY4" fmla="*/ 2794050 h 2794050"/>
              <a:gd name="connsiteX5" fmla="*/ 0 w 9107329"/>
              <a:gd name="connsiteY5" fmla="*/ 2794050 h 2794050"/>
              <a:gd name="connsiteX6" fmla="*/ 0 w 9107329"/>
              <a:gd name="connsiteY6" fmla="*/ 108284 h 2794050"/>
              <a:gd name="connsiteX7" fmla="*/ 397174 w 9107329"/>
              <a:gd name="connsiteY7" fmla="*/ 83169 h 2794050"/>
              <a:gd name="connsiteX8" fmla="*/ 2408361 w 9107329"/>
              <a:gd name="connsiteY8" fmla="*/ 434 h 2794050"/>
              <a:gd name="connsiteX0-1" fmla="*/ 2414029 w 9112997"/>
              <a:gd name="connsiteY0-2" fmla="*/ 434 h 3899264"/>
              <a:gd name="connsiteX1-3" fmla="*/ 7009148 w 9112997"/>
              <a:gd name="connsiteY1-4" fmla="*/ 263023 h 3899264"/>
              <a:gd name="connsiteX2-5" fmla="*/ 8802478 w 9112997"/>
              <a:gd name="connsiteY2-6" fmla="*/ 78568 h 3899264"/>
              <a:gd name="connsiteX3-7" fmla="*/ 9112997 w 9112997"/>
              <a:gd name="connsiteY3-8" fmla="*/ 30883 h 3899264"/>
              <a:gd name="connsiteX4-9" fmla="*/ 9112997 w 9112997"/>
              <a:gd name="connsiteY4-10" fmla="*/ 2794050 h 3899264"/>
              <a:gd name="connsiteX5-11" fmla="*/ 0 w 9112997"/>
              <a:gd name="connsiteY5-12" fmla="*/ 3899264 h 3899264"/>
              <a:gd name="connsiteX6-13" fmla="*/ 5668 w 9112997"/>
              <a:gd name="connsiteY6-14" fmla="*/ 108284 h 3899264"/>
              <a:gd name="connsiteX7-15" fmla="*/ 402842 w 9112997"/>
              <a:gd name="connsiteY7-16" fmla="*/ 83169 h 3899264"/>
              <a:gd name="connsiteX8-17" fmla="*/ 2414029 w 9112997"/>
              <a:gd name="connsiteY8-18" fmla="*/ 434 h 3899264"/>
              <a:gd name="connsiteX0-19" fmla="*/ 2414029 w 9112997"/>
              <a:gd name="connsiteY0-20" fmla="*/ 434 h 3910600"/>
              <a:gd name="connsiteX1-21" fmla="*/ 7009148 w 9112997"/>
              <a:gd name="connsiteY1-22" fmla="*/ 263023 h 3910600"/>
              <a:gd name="connsiteX2-23" fmla="*/ 8802478 w 9112997"/>
              <a:gd name="connsiteY2-24" fmla="*/ 78568 h 3910600"/>
              <a:gd name="connsiteX3-25" fmla="*/ 9112997 w 9112997"/>
              <a:gd name="connsiteY3-26" fmla="*/ 30883 h 3910600"/>
              <a:gd name="connsiteX4-27" fmla="*/ 9112997 w 9112997"/>
              <a:gd name="connsiteY4-28" fmla="*/ 3910600 h 3910600"/>
              <a:gd name="connsiteX5-29" fmla="*/ 0 w 9112997"/>
              <a:gd name="connsiteY5-30" fmla="*/ 3899264 h 3910600"/>
              <a:gd name="connsiteX6-31" fmla="*/ 5668 w 9112997"/>
              <a:gd name="connsiteY6-32" fmla="*/ 108284 h 3910600"/>
              <a:gd name="connsiteX7-33" fmla="*/ 402842 w 9112997"/>
              <a:gd name="connsiteY7-34" fmla="*/ 83169 h 3910600"/>
              <a:gd name="connsiteX8-35" fmla="*/ 2414029 w 9112997"/>
              <a:gd name="connsiteY8-36" fmla="*/ 434 h 3910600"/>
              <a:gd name="connsiteX0-37" fmla="*/ 2408613 w 9107581"/>
              <a:gd name="connsiteY0-38" fmla="*/ 434 h 3910600"/>
              <a:gd name="connsiteX1-39" fmla="*/ 7003732 w 9107581"/>
              <a:gd name="connsiteY1-40" fmla="*/ 263023 h 3910600"/>
              <a:gd name="connsiteX2-41" fmla="*/ 8797062 w 9107581"/>
              <a:gd name="connsiteY2-42" fmla="*/ 78568 h 3910600"/>
              <a:gd name="connsiteX3-43" fmla="*/ 9107581 w 9107581"/>
              <a:gd name="connsiteY3-44" fmla="*/ 30883 h 3910600"/>
              <a:gd name="connsiteX4-45" fmla="*/ 9107581 w 9107581"/>
              <a:gd name="connsiteY4-46" fmla="*/ 3910600 h 3910600"/>
              <a:gd name="connsiteX5-47" fmla="*/ 5920 w 9107581"/>
              <a:gd name="connsiteY5-48" fmla="*/ 3904932 h 3910600"/>
              <a:gd name="connsiteX6-49" fmla="*/ 252 w 9107581"/>
              <a:gd name="connsiteY6-50" fmla="*/ 108284 h 3910600"/>
              <a:gd name="connsiteX7-51" fmla="*/ 397426 w 9107581"/>
              <a:gd name="connsiteY7-52" fmla="*/ 83169 h 3910600"/>
              <a:gd name="connsiteX8-53" fmla="*/ 2408613 w 9107581"/>
              <a:gd name="connsiteY8-54" fmla="*/ 434 h 3910600"/>
              <a:gd name="connsiteX0-55" fmla="*/ 2419202 w 9118170"/>
              <a:gd name="connsiteY0-56" fmla="*/ 434 h 3910600"/>
              <a:gd name="connsiteX1-57" fmla="*/ 7014321 w 9118170"/>
              <a:gd name="connsiteY1-58" fmla="*/ 263023 h 3910600"/>
              <a:gd name="connsiteX2-59" fmla="*/ 8807651 w 9118170"/>
              <a:gd name="connsiteY2-60" fmla="*/ 78568 h 3910600"/>
              <a:gd name="connsiteX3-61" fmla="*/ 9118170 w 9118170"/>
              <a:gd name="connsiteY3-62" fmla="*/ 30883 h 3910600"/>
              <a:gd name="connsiteX4-63" fmla="*/ 9118170 w 9118170"/>
              <a:gd name="connsiteY4-64" fmla="*/ 3910600 h 3910600"/>
              <a:gd name="connsiteX5-65" fmla="*/ 16509 w 9118170"/>
              <a:gd name="connsiteY5-66" fmla="*/ 3904932 h 3910600"/>
              <a:gd name="connsiteX6-67" fmla="*/ 125 w 9118170"/>
              <a:gd name="connsiteY6-68" fmla="*/ 108284 h 3910600"/>
              <a:gd name="connsiteX7-69" fmla="*/ 408015 w 9118170"/>
              <a:gd name="connsiteY7-70" fmla="*/ 83169 h 3910600"/>
              <a:gd name="connsiteX8-71" fmla="*/ 2419202 w 9118170"/>
              <a:gd name="connsiteY8-72" fmla="*/ 434 h 3910600"/>
              <a:gd name="connsiteX0-73" fmla="*/ 2419456 w 9118424"/>
              <a:gd name="connsiteY0-74" fmla="*/ 434 h 3910600"/>
              <a:gd name="connsiteX1-75" fmla="*/ 7014575 w 9118424"/>
              <a:gd name="connsiteY1-76" fmla="*/ 263023 h 3910600"/>
              <a:gd name="connsiteX2-77" fmla="*/ 8807905 w 9118424"/>
              <a:gd name="connsiteY2-78" fmla="*/ 78568 h 3910600"/>
              <a:gd name="connsiteX3-79" fmla="*/ 9118424 w 9118424"/>
              <a:gd name="connsiteY3-80" fmla="*/ 30883 h 3910600"/>
              <a:gd name="connsiteX4-81" fmla="*/ 9118424 w 9118424"/>
              <a:gd name="connsiteY4-82" fmla="*/ 3910600 h 3910600"/>
              <a:gd name="connsiteX5-83" fmla="*/ 2476 w 9118424"/>
              <a:gd name="connsiteY5-84" fmla="*/ 3904932 h 3910600"/>
              <a:gd name="connsiteX6-85" fmla="*/ 379 w 9118424"/>
              <a:gd name="connsiteY6-86" fmla="*/ 108284 h 3910600"/>
              <a:gd name="connsiteX7-87" fmla="*/ 408269 w 9118424"/>
              <a:gd name="connsiteY7-88" fmla="*/ 83169 h 3910600"/>
              <a:gd name="connsiteX8-89" fmla="*/ 2419456 w 9118424"/>
              <a:gd name="connsiteY8-90" fmla="*/ 434 h 3910600"/>
              <a:gd name="connsiteX0-91" fmla="*/ 2419456 w 9146999"/>
              <a:gd name="connsiteY0-92" fmla="*/ 434 h 3910600"/>
              <a:gd name="connsiteX1-93" fmla="*/ 7014575 w 9146999"/>
              <a:gd name="connsiteY1-94" fmla="*/ 263023 h 3910600"/>
              <a:gd name="connsiteX2-95" fmla="*/ 8807905 w 9146999"/>
              <a:gd name="connsiteY2-96" fmla="*/ 78568 h 3910600"/>
              <a:gd name="connsiteX3-97" fmla="*/ 9118424 w 9146999"/>
              <a:gd name="connsiteY3-98" fmla="*/ 30883 h 3910600"/>
              <a:gd name="connsiteX4-99" fmla="*/ 9146999 w 9146999"/>
              <a:gd name="connsiteY4-100" fmla="*/ 3910600 h 3910600"/>
              <a:gd name="connsiteX5-101" fmla="*/ 2476 w 9146999"/>
              <a:gd name="connsiteY5-102" fmla="*/ 3904932 h 3910600"/>
              <a:gd name="connsiteX6-103" fmla="*/ 379 w 9146999"/>
              <a:gd name="connsiteY6-104" fmla="*/ 108284 h 3910600"/>
              <a:gd name="connsiteX7-105" fmla="*/ 408269 w 9146999"/>
              <a:gd name="connsiteY7-106" fmla="*/ 83169 h 3910600"/>
              <a:gd name="connsiteX8-107" fmla="*/ 2419456 w 9146999"/>
              <a:gd name="connsiteY8-108" fmla="*/ 434 h 3910600"/>
              <a:gd name="connsiteX0-109" fmla="*/ 2419456 w 9152430"/>
              <a:gd name="connsiteY0-110" fmla="*/ 434 h 3910600"/>
              <a:gd name="connsiteX1-111" fmla="*/ 7014575 w 9152430"/>
              <a:gd name="connsiteY1-112" fmla="*/ 263023 h 3910600"/>
              <a:gd name="connsiteX2-113" fmla="*/ 8807905 w 9152430"/>
              <a:gd name="connsiteY2-114" fmla="*/ 78568 h 3910600"/>
              <a:gd name="connsiteX3-115" fmla="*/ 9152430 w 9152430"/>
              <a:gd name="connsiteY3-116" fmla="*/ 13879 h 3910600"/>
              <a:gd name="connsiteX4-117" fmla="*/ 9146999 w 9152430"/>
              <a:gd name="connsiteY4-118" fmla="*/ 3910600 h 3910600"/>
              <a:gd name="connsiteX5-119" fmla="*/ 2476 w 9152430"/>
              <a:gd name="connsiteY5-120" fmla="*/ 3904932 h 3910600"/>
              <a:gd name="connsiteX6-121" fmla="*/ 379 w 9152430"/>
              <a:gd name="connsiteY6-122" fmla="*/ 108284 h 3910600"/>
              <a:gd name="connsiteX7-123" fmla="*/ 408269 w 9152430"/>
              <a:gd name="connsiteY7-124" fmla="*/ 83169 h 3910600"/>
              <a:gd name="connsiteX8-125" fmla="*/ 2419456 w 9152430"/>
              <a:gd name="connsiteY8-126" fmla="*/ 434 h 3910600"/>
              <a:gd name="connsiteX0-127" fmla="*/ 2419456 w 9158564"/>
              <a:gd name="connsiteY0-128" fmla="*/ 434 h 3910600"/>
              <a:gd name="connsiteX1-129" fmla="*/ 7014575 w 9158564"/>
              <a:gd name="connsiteY1-130" fmla="*/ 263023 h 3910600"/>
              <a:gd name="connsiteX2-131" fmla="*/ 8807905 w 9158564"/>
              <a:gd name="connsiteY2-132" fmla="*/ 78568 h 3910600"/>
              <a:gd name="connsiteX3-133" fmla="*/ 9152430 w 9158564"/>
              <a:gd name="connsiteY3-134" fmla="*/ 13879 h 3910600"/>
              <a:gd name="connsiteX4-135" fmla="*/ 9158335 w 9158564"/>
              <a:gd name="connsiteY4-136" fmla="*/ 3910600 h 3910600"/>
              <a:gd name="connsiteX5-137" fmla="*/ 2476 w 9158564"/>
              <a:gd name="connsiteY5-138" fmla="*/ 3904932 h 3910600"/>
              <a:gd name="connsiteX6-139" fmla="*/ 379 w 9158564"/>
              <a:gd name="connsiteY6-140" fmla="*/ 108284 h 3910600"/>
              <a:gd name="connsiteX7-141" fmla="*/ 408269 w 9158564"/>
              <a:gd name="connsiteY7-142" fmla="*/ 83169 h 3910600"/>
              <a:gd name="connsiteX8-143" fmla="*/ 2419456 w 9158564"/>
              <a:gd name="connsiteY8-144" fmla="*/ 434 h 3910600"/>
              <a:gd name="connsiteX0-145" fmla="*/ 2419456 w 9152430"/>
              <a:gd name="connsiteY0-146" fmla="*/ 434 h 3904932"/>
              <a:gd name="connsiteX1-147" fmla="*/ 7014575 w 9152430"/>
              <a:gd name="connsiteY1-148" fmla="*/ 263023 h 3904932"/>
              <a:gd name="connsiteX2-149" fmla="*/ 8807905 w 9152430"/>
              <a:gd name="connsiteY2-150" fmla="*/ 78568 h 3904932"/>
              <a:gd name="connsiteX3-151" fmla="*/ 9152430 w 9152430"/>
              <a:gd name="connsiteY3-152" fmla="*/ 13879 h 3904932"/>
              <a:gd name="connsiteX4-153" fmla="*/ 9141332 w 9152430"/>
              <a:gd name="connsiteY4-154" fmla="*/ 3904932 h 3904932"/>
              <a:gd name="connsiteX5-155" fmla="*/ 2476 w 9152430"/>
              <a:gd name="connsiteY5-156" fmla="*/ 3904932 h 3904932"/>
              <a:gd name="connsiteX6-157" fmla="*/ 379 w 9152430"/>
              <a:gd name="connsiteY6-158" fmla="*/ 108284 h 3904932"/>
              <a:gd name="connsiteX7-159" fmla="*/ 408269 w 9152430"/>
              <a:gd name="connsiteY7-160" fmla="*/ 83169 h 3904932"/>
              <a:gd name="connsiteX8-161" fmla="*/ 2419456 w 9152430"/>
              <a:gd name="connsiteY8-162" fmla="*/ 434 h 3904932"/>
              <a:gd name="connsiteX0-163" fmla="*/ 2419456 w 9152430"/>
              <a:gd name="connsiteY0-164" fmla="*/ 434 h 3904932"/>
              <a:gd name="connsiteX1-165" fmla="*/ 7014575 w 9152430"/>
              <a:gd name="connsiteY1-166" fmla="*/ 263023 h 3904932"/>
              <a:gd name="connsiteX2-167" fmla="*/ 8807905 w 9152430"/>
              <a:gd name="connsiteY2-168" fmla="*/ 78568 h 3904932"/>
              <a:gd name="connsiteX3-169" fmla="*/ 9152430 w 9152430"/>
              <a:gd name="connsiteY3-170" fmla="*/ 13879 h 3904932"/>
              <a:gd name="connsiteX4-171" fmla="*/ 9141332 w 9152430"/>
              <a:gd name="connsiteY4-172" fmla="*/ 3899264 h 3904932"/>
              <a:gd name="connsiteX5-173" fmla="*/ 2476 w 9152430"/>
              <a:gd name="connsiteY5-174" fmla="*/ 3904932 h 3904932"/>
              <a:gd name="connsiteX6-175" fmla="*/ 379 w 9152430"/>
              <a:gd name="connsiteY6-176" fmla="*/ 108284 h 3904932"/>
              <a:gd name="connsiteX7-177" fmla="*/ 408269 w 9152430"/>
              <a:gd name="connsiteY7-178" fmla="*/ 83169 h 3904932"/>
              <a:gd name="connsiteX8-179" fmla="*/ 2419456 w 9152430"/>
              <a:gd name="connsiteY8-180" fmla="*/ 434 h 3904932"/>
              <a:gd name="connsiteX0-181" fmla="*/ 2419456 w 9152430"/>
              <a:gd name="connsiteY0-182" fmla="*/ 434 h 3910600"/>
              <a:gd name="connsiteX1-183" fmla="*/ 7014575 w 9152430"/>
              <a:gd name="connsiteY1-184" fmla="*/ 263023 h 3910600"/>
              <a:gd name="connsiteX2-185" fmla="*/ 8807905 w 9152430"/>
              <a:gd name="connsiteY2-186" fmla="*/ 78568 h 3910600"/>
              <a:gd name="connsiteX3-187" fmla="*/ 9152430 w 9152430"/>
              <a:gd name="connsiteY3-188" fmla="*/ 13879 h 3910600"/>
              <a:gd name="connsiteX4-189" fmla="*/ 9141332 w 9152430"/>
              <a:gd name="connsiteY4-190" fmla="*/ 3899264 h 3910600"/>
              <a:gd name="connsiteX5-191" fmla="*/ 2476 w 9152430"/>
              <a:gd name="connsiteY5-192" fmla="*/ 3910600 h 3910600"/>
              <a:gd name="connsiteX6-193" fmla="*/ 379 w 9152430"/>
              <a:gd name="connsiteY6-194" fmla="*/ 108284 h 3910600"/>
              <a:gd name="connsiteX7-195" fmla="*/ 408269 w 9152430"/>
              <a:gd name="connsiteY7-196" fmla="*/ 83169 h 3910600"/>
              <a:gd name="connsiteX8-197" fmla="*/ 2419456 w 9152430"/>
              <a:gd name="connsiteY8-198" fmla="*/ 434 h 3910600"/>
              <a:gd name="connsiteX0-199" fmla="*/ 2419456 w 9141561"/>
              <a:gd name="connsiteY0-200" fmla="*/ 434 h 3910600"/>
              <a:gd name="connsiteX1-201" fmla="*/ 7014575 w 9141561"/>
              <a:gd name="connsiteY1-202" fmla="*/ 263023 h 3910600"/>
              <a:gd name="connsiteX2-203" fmla="*/ 8807905 w 9141561"/>
              <a:gd name="connsiteY2-204" fmla="*/ 78568 h 3910600"/>
              <a:gd name="connsiteX3-205" fmla="*/ 9135427 w 9141561"/>
              <a:gd name="connsiteY3-206" fmla="*/ 8210 h 3910600"/>
              <a:gd name="connsiteX4-207" fmla="*/ 9141332 w 9141561"/>
              <a:gd name="connsiteY4-208" fmla="*/ 3899264 h 3910600"/>
              <a:gd name="connsiteX5-209" fmla="*/ 2476 w 9141561"/>
              <a:gd name="connsiteY5-210" fmla="*/ 3910600 h 3910600"/>
              <a:gd name="connsiteX6-211" fmla="*/ 379 w 9141561"/>
              <a:gd name="connsiteY6-212" fmla="*/ 108284 h 3910600"/>
              <a:gd name="connsiteX7-213" fmla="*/ 408269 w 9141561"/>
              <a:gd name="connsiteY7-214" fmla="*/ 83169 h 3910600"/>
              <a:gd name="connsiteX8-215" fmla="*/ 2419456 w 9141561"/>
              <a:gd name="connsiteY8-216" fmla="*/ 434 h 3910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141561" h="3910600">
                <a:moveTo>
                  <a:pt x="2419456" y="434"/>
                </a:moveTo>
                <a:cubicBezTo>
                  <a:pt x="4273407" y="-12534"/>
                  <a:pt x="5369874" y="269506"/>
                  <a:pt x="7014575" y="263023"/>
                </a:cubicBezTo>
                <a:cubicBezTo>
                  <a:pt x="7528545" y="260997"/>
                  <a:pt x="8159400" y="176658"/>
                  <a:pt x="8807905" y="78568"/>
                </a:cubicBezTo>
                <a:lnTo>
                  <a:pt x="9135427" y="8210"/>
                </a:lnTo>
                <a:cubicBezTo>
                  <a:pt x="9133617" y="1307117"/>
                  <a:pt x="9143142" y="2600357"/>
                  <a:pt x="9141332" y="3899264"/>
                </a:cubicBezTo>
                <a:lnTo>
                  <a:pt x="2476" y="3910600"/>
                </a:lnTo>
                <a:cubicBezTo>
                  <a:pt x="4365" y="2646940"/>
                  <a:pt x="-1510" y="1371944"/>
                  <a:pt x="379" y="108284"/>
                </a:cubicBezTo>
                <a:lnTo>
                  <a:pt x="408269" y="83169"/>
                </a:lnTo>
                <a:cubicBezTo>
                  <a:pt x="1142625" y="38298"/>
                  <a:pt x="1840096" y="4486"/>
                  <a:pt x="2419456" y="434"/>
                </a:cubicBezTo>
                <a:close/>
              </a:path>
            </a:pathLst>
          </a:cu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3200">
              <a:latin typeface="+mj-ea"/>
              <a:ea typeface="+mj-ea"/>
            </a:endParaRPr>
          </a:p>
        </p:txBody>
      </p:sp>
      <p:sp>
        <p:nvSpPr>
          <p:cNvPr id="8" name="椭圆 7"/>
          <p:cNvSpPr/>
          <p:nvPr>
            <p:custDataLst>
              <p:tags r:id="rId5"/>
            </p:custDataLst>
          </p:nvPr>
        </p:nvSpPr>
        <p:spPr>
          <a:xfrm>
            <a:off x="1733128"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charset="-122"/>
            </a:endParaRPr>
          </a:p>
        </p:txBody>
      </p:sp>
      <p:sp>
        <p:nvSpPr>
          <p:cNvPr id="10" name="矩形 9"/>
          <p:cNvSpPr/>
          <p:nvPr>
            <p:custDataLst>
              <p:tags r:id="rId6"/>
            </p:custDataLst>
          </p:nvPr>
        </p:nvSpPr>
        <p:spPr>
          <a:xfrm>
            <a:off x="1675979" y="4037062"/>
            <a:ext cx="1148784" cy="475605"/>
          </a:xfrm>
          <a:prstGeom prst="rect">
            <a:avLst/>
          </a:prstGeom>
          <a:noFill/>
        </p:spPr>
        <p:txBody>
          <a:bodyPr wrap="none" lIns="0" tIns="0" rIns="0" bIns="0" rtlCol="0">
            <a:noAutofit/>
          </a:bodyPr>
          <a:p>
            <a:pPr algn="ctr">
              <a:spcBef>
                <a:spcPct val="0"/>
              </a:spcBef>
              <a:spcAft>
                <a:spcPct val="0"/>
              </a:spcAft>
            </a:pPr>
            <a:r>
              <a:rPr kumimoji="1" lang="en-US" altLang="zh-CN" sz="2700" b="1">
                <a:solidFill>
                  <a:schemeClr val="lt1">
                    <a:lumMod val="100000"/>
                  </a:schemeClr>
                </a:solidFill>
                <a:latin typeface="+mn-ea"/>
                <a:cs typeface="+mn-ea"/>
              </a:rPr>
              <a:t>01</a:t>
            </a:r>
            <a:endParaRPr kumimoji="1" lang="en-US" altLang="zh-CN" sz="2700" b="1">
              <a:solidFill>
                <a:schemeClr val="lt1">
                  <a:lumMod val="100000"/>
                </a:schemeClr>
              </a:solidFill>
              <a:latin typeface="+mn-ea"/>
              <a:cs typeface="+mn-ea"/>
            </a:endParaRPr>
          </a:p>
        </p:txBody>
      </p:sp>
      <p:sp>
        <p:nvSpPr>
          <p:cNvPr id="15" name="矩形 14"/>
          <p:cNvSpPr/>
          <p:nvPr>
            <p:custDataLst>
              <p:tags r:id="rId7"/>
            </p:custDataLst>
          </p:nvPr>
        </p:nvSpPr>
        <p:spPr>
          <a:xfrm>
            <a:off x="962253" y="5002242"/>
            <a:ext cx="2575932" cy="1462375"/>
          </a:xfrm>
          <a:prstGeom prst="rect">
            <a:avLst/>
          </a:prstGeom>
        </p:spPr>
        <p:txBody>
          <a:bodyPr wrap="square" lIns="0" tIns="0" rIns="0" bIns="0">
            <a:noAutofit/>
          </a:bodyPr>
          <a:p>
            <a:pPr algn="ctr">
              <a:lnSpc>
                <a:spcPct val="150000"/>
              </a:lnSpc>
              <a:spcBef>
                <a:spcPct val="0"/>
              </a:spcBef>
              <a:spcAft>
                <a:spcPct val="0"/>
              </a:spcAft>
            </a:pPr>
            <a:r>
              <a:rPr lang="zh-CN" altLang="en-US" sz="1400">
                <a:solidFill>
                  <a:schemeClr val="lt1">
                    <a:lumMod val="100000"/>
                  </a:schemeClr>
                </a:solidFill>
                <a:latin typeface="+mn-ea"/>
                <a:cs typeface="+mn-ea"/>
              </a:rPr>
              <a:t>通过混淆矩阵计算准确率和召回率，评估模型在识别目标时的性能表现。</a:t>
            </a:r>
            <a:endParaRPr lang="zh-CN" altLang="en-US" sz="1400">
              <a:solidFill>
                <a:schemeClr val="lt1">
                  <a:lumMod val="100000"/>
                </a:schemeClr>
              </a:solidFill>
              <a:latin typeface="+mn-ea"/>
              <a:cs typeface="+mn-ea"/>
            </a:endParaRPr>
          </a:p>
        </p:txBody>
      </p:sp>
      <p:sp>
        <p:nvSpPr>
          <p:cNvPr id="17" name="椭圆 16"/>
          <p:cNvSpPr/>
          <p:nvPr>
            <p:custDataLst>
              <p:tags r:id="rId8"/>
            </p:custDataLst>
          </p:nvPr>
        </p:nvSpPr>
        <p:spPr>
          <a:xfrm>
            <a:off x="5600834"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charset="-122"/>
            </a:endParaRPr>
          </a:p>
        </p:txBody>
      </p:sp>
      <p:sp>
        <p:nvSpPr>
          <p:cNvPr id="18" name="矩形 17"/>
          <p:cNvSpPr/>
          <p:nvPr>
            <p:custDataLst>
              <p:tags r:id="rId9"/>
            </p:custDataLst>
          </p:nvPr>
        </p:nvSpPr>
        <p:spPr>
          <a:xfrm>
            <a:off x="5543686" y="4028807"/>
            <a:ext cx="1148784" cy="475605"/>
          </a:xfrm>
          <a:prstGeom prst="rect">
            <a:avLst/>
          </a:prstGeom>
          <a:noFill/>
        </p:spPr>
        <p:txBody>
          <a:bodyPr wrap="none" lIns="0" tIns="0" rIns="0" bIns="0" rtlCol="0">
            <a:noAutofit/>
          </a:bodyPr>
          <a:p>
            <a:pPr algn="ctr">
              <a:spcBef>
                <a:spcPct val="0"/>
              </a:spcBef>
              <a:spcAft>
                <a:spcPct val="0"/>
              </a:spcAft>
            </a:pPr>
            <a:r>
              <a:rPr kumimoji="1" lang="en-US" altLang="zh-CN" sz="2700" b="1">
                <a:solidFill>
                  <a:schemeClr val="lt1">
                    <a:lumMod val="100000"/>
                  </a:schemeClr>
                </a:solidFill>
                <a:latin typeface="+mn-ea"/>
                <a:cs typeface="+mn-ea"/>
              </a:rPr>
              <a:t>02</a:t>
            </a:r>
            <a:endParaRPr kumimoji="1" lang="en-US" altLang="zh-CN" sz="2700" b="1">
              <a:solidFill>
                <a:schemeClr val="lt1">
                  <a:lumMod val="100000"/>
                </a:schemeClr>
              </a:solidFill>
              <a:latin typeface="+mn-ea"/>
              <a:cs typeface="+mn-ea"/>
            </a:endParaRPr>
          </a:p>
        </p:txBody>
      </p:sp>
      <p:sp>
        <p:nvSpPr>
          <p:cNvPr id="34" name="矩形 33"/>
          <p:cNvSpPr/>
          <p:nvPr>
            <p:custDataLst>
              <p:tags r:id="rId10"/>
            </p:custDataLst>
          </p:nvPr>
        </p:nvSpPr>
        <p:spPr>
          <a:xfrm>
            <a:off x="4830595" y="4993988"/>
            <a:ext cx="2575932" cy="1462375"/>
          </a:xfrm>
          <a:prstGeom prst="rect">
            <a:avLst/>
          </a:prstGeom>
        </p:spPr>
        <p:txBody>
          <a:bodyPr wrap="square" lIns="0" tIns="0" rIns="0" bIns="0">
            <a:noAutofit/>
          </a:bodyPr>
          <a:p>
            <a:pPr algn="ctr">
              <a:lnSpc>
                <a:spcPct val="150000"/>
              </a:lnSpc>
              <a:spcBef>
                <a:spcPct val="0"/>
              </a:spcBef>
              <a:spcAft>
                <a:spcPct val="0"/>
              </a:spcAft>
            </a:pPr>
            <a:r>
              <a:rPr lang="zh-CN" altLang="en-US" sz="1400">
                <a:solidFill>
                  <a:schemeClr val="lt1">
                    <a:lumMod val="100000"/>
                  </a:schemeClr>
                </a:solidFill>
                <a:latin typeface="+mn-ea"/>
                <a:cs typeface="+mn-ea"/>
              </a:rPr>
              <a:t>通过在不同数据集上测试模型，分析其泛化能力，确保模型在未见数据上的表现。</a:t>
            </a:r>
            <a:endParaRPr lang="zh-CN" altLang="en-US" sz="1400">
              <a:solidFill>
                <a:schemeClr val="lt1">
                  <a:lumMod val="100000"/>
                </a:schemeClr>
              </a:solidFill>
              <a:latin typeface="+mn-ea"/>
              <a:cs typeface="+mn-ea"/>
            </a:endParaRPr>
          </a:p>
        </p:txBody>
      </p:sp>
      <p:sp>
        <p:nvSpPr>
          <p:cNvPr id="35" name="椭圆 34"/>
          <p:cNvSpPr/>
          <p:nvPr>
            <p:custDataLst>
              <p:tags r:id="rId11"/>
            </p:custDataLst>
          </p:nvPr>
        </p:nvSpPr>
        <p:spPr>
          <a:xfrm>
            <a:off x="9469176" y="2791217"/>
            <a:ext cx="1034696" cy="1034696"/>
          </a:xfrm>
          <a:prstGeom prst="ellipse">
            <a:avLst/>
          </a:prstGeom>
          <a:noFill/>
          <a:ln w="25400">
            <a:solidFill>
              <a:schemeClr val="lt1">
                <a:lumMod val="10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3200">
              <a:latin typeface="+mj-ea"/>
              <a:ea typeface="+mj-ea"/>
              <a:sym typeface="微软雅黑" panose="020B0503020204020204" charset="-122"/>
            </a:endParaRPr>
          </a:p>
        </p:txBody>
      </p:sp>
      <p:sp>
        <p:nvSpPr>
          <p:cNvPr id="36" name="矩形 35"/>
          <p:cNvSpPr/>
          <p:nvPr>
            <p:custDataLst>
              <p:tags r:id="rId12"/>
            </p:custDataLst>
          </p:nvPr>
        </p:nvSpPr>
        <p:spPr>
          <a:xfrm>
            <a:off x="9412027" y="4028807"/>
            <a:ext cx="1148785" cy="475605"/>
          </a:xfrm>
          <a:prstGeom prst="rect">
            <a:avLst/>
          </a:prstGeom>
          <a:noFill/>
        </p:spPr>
        <p:txBody>
          <a:bodyPr wrap="none" lIns="0" tIns="0" rIns="0" bIns="0" rtlCol="0">
            <a:noAutofit/>
          </a:bodyPr>
          <a:p>
            <a:pPr algn="ctr">
              <a:spcBef>
                <a:spcPct val="0"/>
              </a:spcBef>
              <a:spcAft>
                <a:spcPct val="0"/>
              </a:spcAft>
            </a:pPr>
            <a:r>
              <a:rPr kumimoji="1" lang="en-US" altLang="zh-CN" sz="2700" b="1">
                <a:solidFill>
                  <a:schemeClr val="lt1">
                    <a:lumMod val="100000"/>
                  </a:schemeClr>
                </a:solidFill>
                <a:latin typeface="+mn-ea"/>
                <a:cs typeface="+mn-ea"/>
              </a:rPr>
              <a:t>03</a:t>
            </a:r>
            <a:endParaRPr kumimoji="1" lang="en-US" altLang="zh-CN" sz="2700" b="1">
              <a:solidFill>
                <a:schemeClr val="lt1">
                  <a:lumMod val="100000"/>
                </a:schemeClr>
              </a:solidFill>
              <a:latin typeface="+mn-ea"/>
              <a:cs typeface="+mn-ea"/>
            </a:endParaRPr>
          </a:p>
        </p:txBody>
      </p:sp>
      <p:sp>
        <p:nvSpPr>
          <p:cNvPr id="37" name="矩形 36"/>
          <p:cNvSpPr/>
          <p:nvPr>
            <p:custDataLst>
              <p:tags r:id="rId13"/>
            </p:custDataLst>
          </p:nvPr>
        </p:nvSpPr>
        <p:spPr>
          <a:xfrm>
            <a:off x="8698302" y="4993988"/>
            <a:ext cx="2575932" cy="1462375"/>
          </a:xfrm>
          <a:prstGeom prst="rect">
            <a:avLst/>
          </a:prstGeom>
        </p:spPr>
        <p:txBody>
          <a:bodyPr wrap="square" lIns="0" tIns="0" rIns="0" bIns="0">
            <a:noAutofit/>
          </a:bodyPr>
          <a:p>
            <a:pPr algn="ctr">
              <a:lnSpc>
                <a:spcPct val="150000"/>
              </a:lnSpc>
              <a:spcBef>
                <a:spcPct val="0"/>
              </a:spcBef>
              <a:spcAft>
                <a:spcPct val="0"/>
              </a:spcAft>
            </a:pPr>
            <a:r>
              <a:rPr lang="zh-CN" altLang="en-US" sz="1400">
                <a:solidFill>
                  <a:schemeClr val="lt1">
                    <a:lumMod val="100000"/>
                  </a:schemeClr>
                </a:solidFill>
                <a:latin typeface="+mn-ea"/>
                <a:cs typeface="+mn-ea"/>
              </a:rPr>
              <a:t>记录模型在实际应用中的响应时间，评估其在实时目标识别任务中的效率。</a:t>
            </a:r>
            <a:endParaRPr lang="zh-CN" altLang="en-US" sz="1400">
              <a:solidFill>
                <a:schemeClr val="lt1">
                  <a:lumMod val="100000"/>
                </a:schemeClr>
              </a:solidFill>
              <a:latin typeface="+mn-ea"/>
              <a:cs typeface="+mn-ea"/>
            </a:endParaRPr>
          </a:p>
        </p:txBody>
      </p:sp>
      <p:sp>
        <p:nvSpPr>
          <p:cNvPr id="38" name="矩形 37"/>
          <p:cNvSpPr/>
          <p:nvPr>
            <p:custDataLst>
              <p:tags r:id="rId14"/>
            </p:custDataLst>
          </p:nvPr>
        </p:nvSpPr>
        <p:spPr>
          <a:xfrm>
            <a:off x="962253" y="4536797"/>
            <a:ext cx="2577548" cy="375801"/>
          </a:xfrm>
          <a:prstGeom prst="rect">
            <a:avLst/>
          </a:prstGeom>
          <a:noFill/>
        </p:spPr>
        <p:txBody>
          <a:bodyPr wrap="square" lIns="0" tIns="0" rIns="0" bIns="0" rtlCol="0" anchor="ctr">
            <a:noAutofit/>
          </a:bodyPr>
          <a:p>
            <a:pPr algn="ctr">
              <a:spcBef>
                <a:spcPct val="0"/>
              </a:spcBef>
              <a:spcAft>
                <a:spcPct val="0"/>
              </a:spcAft>
            </a:pPr>
            <a:r>
              <a:rPr lang="zh-CN" altLang="en-US" b="1">
                <a:solidFill>
                  <a:schemeClr val="lt1">
                    <a:lumMod val="100000"/>
                  </a:schemeClr>
                </a:solidFill>
                <a:latin typeface="+mn-ea"/>
                <a:cs typeface="+mn-ea"/>
              </a:rPr>
              <a:t>准确率和召回率分析</a:t>
            </a:r>
            <a:endParaRPr lang="zh-CN" altLang="en-US" b="1">
              <a:solidFill>
                <a:schemeClr val="lt1">
                  <a:lumMod val="100000"/>
                </a:schemeClr>
              </a:solidFill>
              <a:latin typeface="+mn-ea"/>
              <a:cs typeface="+mn-ea"/>
            </a:endParaRPr>
          </a:p>
        </p:txBody>
      </p:sp>
      <p:sp>
        <p:nvSpPr>
          <p:cNvPr id="39" name="矩形 38"/>
          <p:cNvSpPr/>
          <p:nvPr>
            <p:custDataLst>
              <p:tags r:id="rId15"/>
            </p:custDataLst>
          </p:nvPr>
        </p:nvSpPr>
        <p:spPr>
          <a:xfrm>
            <a:off x="4830595" y="4536797"/>
            <a:ext cx="2577548" cy="375801"/>
          </a:xfrm>
          <a:prstGeom prst="rect">
            <a:avLst/>
          </a:prstGeom>
          <a:noFill/>
        </p:spPr>
        <p:txBody>
          <a:bodyPr wrap="square" lIns="0" tIns="0" rIns="0" bIns="0" rtlCol="0" anchor="ctr">
            <a:noAutofit/>
          </a:bodyPr>
          <a:p>
            <a:pPr algn="ctr">
              <a:spcBef>
                <a:spcPct val="0"/>
              </a:spcBef>
              <a:spcAft>
                <a:spcPct val="0"/>
              </a:spcAft>
            </a:pPr>
            <a:r>
              <a:rPr lang="zh-CN" altLang="en-US" b="1">
                <a:solidFill>
                  <a:schemeClr val="lt1">
                    <a:lumMod val="100000"/>
                  </a:schemeClr>
                </a:solidFill>
                <a:latin typeface="+mn-ea"/>
                <a:cs typeface="+mn-ea"/>
              </a:rPr>
              <a:t>模型的泛化能力</a:t>
            </a:r>
            <a:endParaRPr lang="zh-CN" altLang="en-US" b="1">
              <a:solidFill>
                <a:schemeClr val="lt1">
                  <a:lumMod val="100000"/>
                </a:schemeClr>
              </a:solidFill>
              <a:latin typeface="+mn-ea"/>
              <a:cs typeface="+mn-ea"/>
            </a:endParaRPr>
          </a:p>
        </p:txBody>
      </p:sp>
      <p:sp>
        <p:nvSpPr>
          <p:cNvPr id="40" name="矩形 39"/>
          <p:cNvSpPr/>
          <p:nvPr>
            <p:custDataLst>
              <p:tags r:id="rId16"/>
            </p:custDataLst>
          </p:nvPr>
        </p:nvSpPr>
        <p:spPr>
          <a:xfrm>
            <a:off x="8698302" y="4536797"/>
            <a:ext cx="2577548" cy="375801"/>
          </a:xfrm>
          <a:prstGeom prst="rect">
            <a:avLst/>
          </a:prstGeom>
          <a:noFill/>
        </p:spPr>
        <p:txBody>
          <a:bodyPr wrap="square" lIns="0" tIns="0" rIns="0" bIns="0" rtlCol="0" anchor="ctr">
            <a:noAutofit/>
          </a:bodyPr>
          <a:p>
            <a:pPr algn="ctr">
              <a:spcBef>
                <a:spcPct val="0"/>
              </a:spcBef>
              <a:spcAft>
                <a:spcPct val="0"/>
              </a:spcAft>
            </a:pPr>
            <a:r>
              <a:rPr lang="zh-CN" altLang="en-US" b="1">
                <a:solidFill>
                  <a:schemeClr val="lt1">
                    <a:lumMod val="100000"/>
                  </a:schemeClr>
                </a:solidFill>
                <a:latin typeface="+mn-ea"/>
                <a:cs typeface="+mn-ea"/>
              </a:rPr>
              <a:t>实时性能评估</a:t>
            </a:r>
            <a:endParaRPr lang="zh-CN" altLang="en-US" b="1">
              <a:solidFill>
                <a:schemeClr val="lt1">
                  <a:lumMod val="100000"/>
                </a:schemeClr>
              </a:solidFill>
              <a:latin typeface="+mn-ea"/>
              <a:cs typeface="+mn-ea"/>
            </a:endParaRPr>
          </a:p>
        </p:txBody>
      </p:sp>
      <p:pic>
        <p:nvPicPr>
          <p:cNvPr id="46" name="图形 1"/>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1980138" y="3038862"/>
            <a:ext cx="542632" cy="539849"/>
          </a:xfrm>
          <a:prstGeom prst="rect">
            <a:avLst/>
          </a:prstGeom>
        </p:spPr>
      </p:pic>
      <p:pic>
        <p:nvPicPr>
          <p:cNvPr id="47" name="图形 2"/>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5866259" y="3064262"/>
            <a:ext cx="505642" cy="488972"/>
          </a:xfrm>
          <a:prstGeom prst="rect">
            <a:avLst/>
          </a:prstGeom>
        </p:spPr>
      </p:pic>
      <p:pic>
        <p:nvPicPr>
          <p:cNvPr id="48" name="图形 3"/>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9739681" y="3038862"/>
            <a:ext cx="495323" cy="539847"/>
          </a:xfrm>
          <a:prstGeom prst="rect">
            <a:avLst/>
          </a:prstGeom>
        </p:spPr>
      </p:pic>
    </p:spTree>
    <p:custDataLst>
      <p:tags r:id="rId26"/>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zh-CN" altLang="en-US"/>
              <a:t>参赛心得与反思</a:t>
            </a:r>
            <a:endParaRPr lang="zh-CN" altLang="en-US"/>
          </a:p>
        </p:txBody>
      </p:sp>
      <p:pic>
        <p:nvPicPr>
          <p:cNvPr id="4" name="图片 3" descr="/data/temp/123f16b7-4621-11f0-bc96-5e5e25f797a5.jpg123f16b7-4621-11f0-bc96-5e5e25f797a5"/>
          <p:cNvPicPr>
            <a:picLocks noChangeAspect="1"/>
          </p:cNvPicPr>
          <p:nvPr>
            <p:custDataLst>
              <p:tags r:id="rId2"/>
            </p:custDataLst>
          </p:nvPr>
        </p:nvPicPr>
        <p:blipFill rotWithShape="1">
          <a:blip r:embed="rId3"/>
          <a:srcRect l="437" r="437"/>
          <a:stretch>
            <a:fillRect/>
          </a:stretch>
        </p:blipFill>
        <p:spPr>
          <a:xfrm>
            <a:off x="695326" y="4048671"/>
            <a:ext cx="4259186" cy="1965513"/>
          </a:xfrm>
          <a:custGeom>
            <a:avLst/>
            <a:gdLst>
              <a:gd name="connsiteX0" fmla="*/ 0 w 4258967"/>
              <a:gd name="connsiteY0" fmla="*/ 0 h 1965412"/>
              <a:gd name="connsiteX1" fmla="*/ 4258967 w 4258967"/>
              <a:gd name="connsiteY1" fmla="*/ 0 h 1965412"/>
              <a:gd name="connsiteX2" fmla="*/ 4258967 w 4258967"/>
              <a:gd name="connsiteY2" fmla="*/ 1965412 h 1965412"/>
              <a:gd name="connsiteX3" fmla="*/ 0 w 4258967"/>
              <a:gd name="connsiteY3" fmla="*/ 1965412 h 1965412"/>
            </a:gdLst>
            <a:ahLst/>
            <a:cxnLst>
              <a:cxn ang="0">
                <a:pos x="connsiteX0" y="connsiteY0"/>
              </a:cxn>
              <a:cxn ang="0">
                <a:pos x="connsiteX1" y="connsiteY1"/>
              </a:cxn>
              <a:cxn ang="0">
                <a:pos x="connsiteX2" y="connsiteY2"/>
              </a:cxn>
              <a:cxn ang="0">
                <a:pos x="connsiteX3" y="connsiteY3"/>
              </a:cxn>
            </a:cxnLst>
            <a:rect l="l" t="t" r="r" b="b"/>
            <a:pathLst>
              <a:path w="4258967" h="1965412">
                <a:moveTo>
                  <a:pt x="0" y="0"/>
                </a:moveTo>
                <a:lnTo>
                  <a:pt x="4258967" y="0"/>
                </a:lnTo>
                <a:lnTo>
                  <a:pt x="4258967" y="1965412"/>
                </a:lnTo>
                <a:lnTo>
                  <a:pt x="0" y="1965412"/>
                </a:ln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10" name="图片 9" descr="/data/temp/123f1678-4621-11f0-bc96-5e5e25f797a5.jpg123f1678-4621-11f0-bc96-5e5e25f797a5"/>
          <p:cNvPicPr>
            <a:picLocks noChangeAspect="1"/>
          </p:cNvPicPr>
          <p:nvPr>
            <p:custDataLst>
              <p:tags r:id="rId4"/>
            </p:custDataLst>
          </p:nvPr>
        </p:nvPicPr>
        <p:blipFill rotWithShape="1">
          <a:blip r:embed="rId5"/>
          <a:srcRect l="437" r="437"/>
          <a:stretch>
            <a:fillRect/>
          </a:stretch>
        </p:blipFill>
        <p:spPr>
          <a:xfrm>
            <a:off x="695326" y="1587284"/>
            <a:ext cx="4259186" cy="1965513"/>
          </a:xfrm>
          <a:custGeom>
            <a:avLst/>
            <a:gdLst>
              <a:gd name="connsiteX0" fmla="*/ 0 w 4258967"/>
              <a:gd name="connsiteY0" fmla="*/ 0 h 1965412"/>
              <a:gd name="connsiteX1" fmla="*/ 4258967 w 4258967"/>
              <a:gd name="connsiteY1" fmla="*/ 0 h 1965412"/>
              <a:gd name="connsiteX2" fmla="*/ 4258967 w 4258967"/>
              <a:gd name="connsiteY2" fmla="*/ 1965412 h 1965412"/>
              <a:gd name="connsiteX3" fmla="*/ 0 w 4258967"/>
              <a:gd name="connsiteY3" fmla="*/ 1965412 h 1965412"/>
            </a:gdLst>
            <a:ahLst/>
            <a:cxnLst>
              <a:cxn ang="0">
                <a:pos x="connsiteX0" y="connsiteY0"/>
              </a:cxn>
              <a:cxn ang="0">
                <a:pos x="connsiteX1" y="connsiteY1"/>
              </a:cxn>
              <a:cxn ang="0">
                <a:pos x="connsiteX2" y="connsiteY2"/>
              </a:cxn>
              <a:cxn ang="0">
                <a:pos x="connsiteX3" y="connsiteY3"/>
              </a:cxn>
            </a:cxnLst>
            <a:rect l="l" t="t" r="r" b="b"/>
            <a:pathLst>
              <a:path w="4258967" h="1965412">
                <a:moveTo>
                  <a:pt x="0" y="0"/>
                </a:moveTo>
                <a:lnTo>
                  <a:pt x="4258967" y="0"/>
                </a:lnTo>
                <a:lnTo>
                  <a:pt x="4258967" y="1965412"/>
                </a:lnTo>
                <a:lnTo>
                  <a:pt x="0" y="1965412"/>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1" name="矩形 10"/>
          <p:cNvSpPr/>
          <p:nvPr>
            <p:custDataLst>
              <p:tags r:id="rId6"/>
            </p:custDataLst>
          </p:nvPr>
        </p:nvSpPr>
        <p:spPr>
          <a:xfrm>
            <a:off x="6004834" y="2188025"/>
            <a:ext cx="5491047" cy="973528"/>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在目标识别大赛中，团队成员间的有效沟通和协作是成功的关键，我们通过分工合作提高了效率。</a:t>
            </a:r>
            <a:endParaRPr lang="zh-CN" altLang="en-US" sz="1400" dirty="0">
              <a:ln>
                <a:noFill/>
                <a:prstDash val="sysDot"/>
              </a:ln>
              <a:solidFill>
                <a:schemeClr val="tx1">
                  <a:lumMod val="85000"/>
                  <a:lumOff val="15000"/>
                </a:schemeClr>
              </a:solidFill>
              <a:latin typeface="+mn-ea"/>
              <a:cs typeface="+mn-ea"/>
            </a:endParaRPr>
          </a:p>
        </p:txBody>
      </p:sp>
      <p:sp>
        <p:nvSpPr>
          <p:cNvPr id="12" name="矩形 11"/>
          <p:cNvSpPr/>
          <p:nvPr>
            <p:custDataLst>
              <p:tags r:id="rId7"/>
            </p:custDataLst>
          </p:nvPr>
        </p:nvSpPr>
        <p:spPr>
          <a:xfrm>
            <a:off x="6004834" y="1742232"/>
            <a:ext cx="5491048" cy="369351"/>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200" b="1">
                <a:solidFill>
                  <a:schemeClr val="accent1"/>
                </a:solidFill>
                <a:latin typeface="+mn-ea"/>
                <a:cs typeface="+mn-ea"/>
              </a:rPr>
              <a:t>团队协作的重要性</a:t>
            </a:r>
            <a:endParaRPr lang="zh-CN" altLang="en-US" sz="2200" b="1">
              <a:solidFill>
                <a:schemeClr val="accent1"/>
              </a:solidFill>
              <a:latin typeface="+mn-ea"/>
              <a:cs typeface="+mn-ea"/>
            </a:endParaRPr>
          </a:p>
        </p:txBody>
      </p:sp>
      <p:sp>
        <p:nvSpPr>
          <p:cNvPr id="13" name="矩形 12"/>
          <p:cNvSpPr/>
          <p:nvPr>
            <p:custDataLst>
              <p:tags r:id="rId8"/>
            </p:custDataLst>
          </p:nvPr>
        </p:nvSpPr>
        <p:spPr>
          <a:xfrm>
            <a:off x="5474582" y="1742232"/>
            <a:ext cx="477140" cy="369351"/>
          </a:xfrm>
          <a:prstGeom prst="rect">
            <a:avLst/>
          </a:prstGeom>
          <a:noFill/>
        </p:spPr>
        <p:txBody>
          <a:bodyPr wrap="none" lIns="0" tIns="0" rIns="0" bIns="0" rtlCol="0" anchor="b">
            <a:normAutofit fontScale="90000"/>
          </a:bodyPr>
          <a:p>
            <a:pPr>
              <a:spcBef>
                <a:spcPct val="0"/>
              </a:spcBef>
              <a:spcAft>
                <a:spcPct val="0"/>
              </a:spcAft>
              <a:buClr>
                <a:schemeClr val="accent1"/>
              </a:buClr>
              <a:buSzPct val="70000"/>
            </a:pPr>
            <a:r>
              <a:rPr lang="en-US" altLang="zh-CN" sz="2400" b="1">
                <a:solidFill>
                  <a:schemeClr val="accent1"/>
                </a:solidFill>
                <a:latin typeface="+mn-ea"/>
                <a:cs typeface="+mn-ea"/>
              </a:rPr>
              <a:t>01</a:t>
            </a:r>
            <a:endParaRPr lang="zh-CN" altLang="en-US" sz="2400" b="1">
              <a:solidFill>
                <a:schemeClr val="accent1"/>
              </a:solidFill>
              <a:latin typeface="+mn-ea"/>
              <a:cs typeface="+mn-ea"/>
            </a:endParaRPr>
          </a:p>
        </p:txBody>
      </p:sp>
      <p:sp>
        <p:nvSpPr>
          <p:cNvPr id="14" name="矩形 13"/>
          <p:cNvSpPr/>
          <p:nvPr>
            <p:custDataLst>
              <p:tags r:id="rId9"/>
            </p:custDataLst>
          </p:nvPr>
        </p:nvSpPr>
        <p:spPr>
          <a:xfrm>
            <a:off x="6004834" y="4649412"/>
            <a:ext cx="5491047" cy="973528"/>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rPr>
              <a:t>面对复杂的算法和数据处理，我们不断学习和尝试，最终在技术上取得了显著进步。</a:t>
            </a:r>
            <a:endParaRPr lang="zh-CN" altLang="en-US" sz="1400">
              <a:ln>
                <a:noFill/>
                <a:prstDash val="sysDot"/>
              </a:ln>
              <a:solidFill>
                <a:schemeClr val="tx1">
                  <a:lumMod val="85000"/>
                  <a:lumOff val="15000"/>
                </a:schemeClr>
              </a:solidFill>
              <a:latin typeface="+mn-ea"/>
              <a:cs typeface="+mn-ea"/>
            </a:endParaRPr>
          </a:p>
        </p:txBody>
      </p:sp>
      <p:sp>
        <p:nvSpPr>
          <p:cNvPr id="15" name="矩形 14"/>
          <p:cNvSpPr/>
          <p:nvPr>
            <p:custDataLst>
              <p:tags r:id="rId10"/>
            </p:custDataLst>
          </p:nvPr>
        </p:nvSpPr>
        <p:spPr>
          <a:xfrm>
            <a:off x="6004834" y="4203619"/>
            <a:ext cx="5491048" cy="369351"/>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200" b="1" dirty="0">
                <a:solidFill>
                  <a:schemeClr val="accent1"/>
                </a:solidFill>
                <a:latin typeface="+mn-ea"/>
                <a:cs typeface="+mn-ea"/>
              </a:rPr>
              <a:t>技术挑战与成长</a:t>
            </a:r>
            <a:endParaRPr lang="zh-CN" altLang="en-US" sz="2200" b="1" dirty="0">
              <a:solidFill>
                <a:schemeClr val="accent1"/>
              </a:solidFill>
              <a:latin typeface="+mn-ea"/>
              <a:cs typeface="+mn-ea"/>
            </a:endParaRPr>
          </a:p>
        </p:txBody>
      </p:sp>
      <p:sp>
        <p:nvSpPr>
          <p:cNvPr id="16" name="矩形 15"/>
          <p:cNvSpPr/>
          <p:nvPr>
            <p:custDataLst>
              <p:tags r:id="rId11"/>
            </p:custDataLst>
          </p:nvPr>
        </p:nvSpPr>
        <p:spPr>
          <a:xfrm>
            <a:off x="5474582" y="4203619"/>
            <a:ext cx="477140" cy="369351"/>
          </a:xfrm>
          <a:prstGeom prst="rect">
            <a:avLst/>
          </a:prstGeom>
          <a:noFill/>
        </p:spPr>
        <p:txBody>
          <a:bodyPr wrap="none" lIns="0" tIns="0" rIns="0" bIns="0" rtlCol="0" anchor="b">
            <a:normAutofit fontScale="90000"/>
          </a:bodyPr>
          <a:p>
            <a:pPr>
              <a:spcBef>
                <a:spcPct val="0"/>
              </a:spcBef>
              <a:spcAft>
                <a:spcPct val="0"/>
              </a:spcAft>
              <a:buClr>
                <a:schemeClr val="accent1"/>
              </a:buClr>
              <a:buSzPct val="70000"/>
            </a:pPr>
            <a:r>
              <a:rPr lang="en-US" altLang="zh-CN" sz="2400" b="1">
                <a:solidFill>
                  <a:schemeClr val="accent1"/>
                </a:solidFill>
                <a:latin typeface="+mn-ea"/>
                <a:cs typeface="+mn-ea"/>
              </a:rPr>
              <a:t>02</a:t>
            </a:r>
            <a:endParaRPr lang="zh-CN" altLang="en-US" sz="2400" b="1">
              <a:solidFill>
                <a:schemeClr val="accent1"/>
              </a:solidFill>
              <a:latin typeface="+mn-ea"/>
              <a:cs typeface="+mn-ea"/>
            </a:endParaRPr>
          </a:p>
        </p:txBody>
      </p:sp>
    </p:spTree>
    <p:custDataLst>
      <p:tags r:id="rId1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谢谢</a:t>
            </a:r>
            <a:endParaRPr lang="en-US" altLang="zh-CN"/>
          </a:p>
        </p:txBody>
      </p:sp>
      <p:sp>
        <p:nvSpPr>
          <p:cNvPr id="6" name="公司名"/>
          <p:cNvSpPr>
            <a:spLocks noGrp="1"/>
          </p:cNvSpPr>
          <p:nvPr>
            <p:ph type="body" sz="quarter" idx="13"/>
            <p:custDataLst>
              <p:tags r:id="rId2"/>
            </p:custDataLst>
          </p:nvPr>
        </p:nvSpPr>
        <p:spPr/>
        <p:txBody>
          <a:bodyPr/>
          <a:lstStyle/>
          <a:p>
            <a:r>
              <a:rPr lang="en-US" altLang="zh-CN"/>
              <a:t>YOUR LOGO</a:t>
            </a:r>
            <a:endParaRPr lang="en-US" altLang="zh-CN"/>
          </a:p>
        </p:txBody>
      </p:sp>
      <p:sp>
        <p:nvSpPr>
          <p:cNvPr id="10" name="署名"/>
          <p:cNvSpPr>
            <a:spLocks noGrp="1"/>
          </p:cNvSpPr>
          <p:nvPr>
            <p:ph type="body" sz="quarter" idx="17"/>
            <p:custDataLst>
              <p:tags r:id="rId3"/>
            </p:custDataLst>
          </p:nvPr>
        </p:nvSpPr>
        <p:spPr/>
        <p:txBody>
          <a:bodyPr>
            <a:normAutofit/>
          </a:bodyPr>
          <a:lstStyle/>
          <a:p>
            <a:r>
              <a:rPr lang="zh-CN" altLang="en-US"/>
              <a:t>汇报人: </a:t>
            </a:r>
            <a:r>
              <a:rPr lang="zh-CN" altLang="en-US"/>
              <a:t>盖培成</a:t>
            </a:r>
            <a:endParaRPr lang="zh-CN" altLang="en-US"/>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参赛经历概述</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ata/temp/11aa4be4-4621-11f0-a344-b2aeea40587e.jpg11aa4be4-4621-11f0-a344-b2aeea40587e"/>
          <p:cNvPicPr>
            <a:picLocks noChangeAspect="1"/>
          </p:cNvPicPr>
          <p:nvPr>
            <p:custDataLst>
              <p:tags r:id="rId1"/>
            </p:custDataLst>
          </p:nvPr>
        </p:nvPicPr>
        <p:blipFill rotWithShape="1">
          <a:blip r:embed="rId2"/>
          <a:srcRect l="921" r="921"/>
          <a:stretch>
            <a:fillRect/>
          </a:stretch>
        </p:blipFill>
        <p:spPr>
          <a:xfrm>
            <a:off x="696595" y="1411605"/>
            <a:ext cx="10800080" cy="2993390"/>
          </a:xfrm>
          <a:prstGeom prst="rect">
            <a:avLst/>
          </a:pr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3" name="矩形 2"/>
          <p:cNvSpPr/>
          <p:nvPr>
            <p:custDataLst>
              <p:tags r:id="rId3"/>
            </p:custDataLst>
          </p:nvPr>
        </p:nvSpPr>
        <p:spPr>
          <a:xfrm>
            <a:off x="10301605" y="4163098"/>
            <a:ext cx="1195070" cy="73596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标题 3"/>
          <p:cNvSpPr>
            <a:spLocks noGrp="1"/>
          </p:cNvSpPr>
          <p:nvPr>
            <p:custDataLst>
              <p:tags r:id="rId4"/>
            </p:custDataLst>
          </p:nvPr>
        </p:nvSpPr>
        <p:spPr>
          <a:xfrm rot="10800000">
            <a:off x="10639743" y="4330738"/>
            <a:ext cx="531495" cy="400685"/>
          </a:xfrm>
          <a:custGeom>
            <a:avLst/>
            <a:gdLst/>
            <a:ahLst/>
            <a:cxnLst>
              <a:cxn ang="3">
                <a:pos x="hc" y="t"/>
              </a:cxn>
              <a:cxn ang="cd2">
                <a:pos x="l" y="vc"/>
              </a:cxn>
              <a:cxn ang="cd4">
                <a:pos x="hc" y="b"/>
              </a:cxn>
              <a:cxn ang="0">
                <a:pos x="r" y="vc"/>
              </a:cxn>
            </a:cxnLst>
            <a:rect l="l" t="t" r="r" b="b"/>
            <a:pathLst>
              <a:path w="1351" h="986">
                <a:moveTo>
                  <a:pt x="1262" y="0"/>
                </a:moveTo>
                <a:lnTo>
                  <a:pt x="1351" y="188"/>
                </a:lnTo>
                <a:cubicBezTo>
                  <a:pt x="1260" y="218"/>
                  <a:pt x="1195" y="260"/>
                  <a:pt x="1155" y="314"/>
                </a:cubicBezTo>
                <a:cubicBezTo>
                  <a:pt x="1116" y="369"/>
                  <a:pt x="1095" y="440"/>
                  <a:pt x="1093" y="530"/>
                </a:cubicBezTo>
                <a:lnTo>
                  <a:pt x="1314" y="530"/>
                </a:lnTo>
                <a:lnTo>
                  <a:pt x="1314" y="986"/>
                </a:lnTo>
                <a:lnTo>
                  <a:pt x="858" y="986"/>
                </a:lnTo>
                <a:lnTo>
                  <a:pt x="858" y="660"/>
                </a:lnTo>
                <a:cubicBezTo>
                  <a:pt x="858" y="528"/>
                  <a:pt x="870" y="424"/>
                  <a:pt x="893" y="348"/>
                </a:cubicBezTo>
                <a:cubicBezTo>
                  <a:pt x="916" y="272"/>
                  <a:pt x="959" y="203"/>
                  <a:pt x="1022" y="143"/>
                </a:cubicBezTo>
                <a:cubicBezTo>
                  <a:pt x="1084" y="82"/>
                  <a:pt x="1164" y="35"/>
                  <a:pt x="1262" y="0"/>
                </a:cubicBezTo>
                <a:close/>
                <a:moveTo>
                  <a:pt x="404" y="0"/>
                </a:moveTo>
                <a:lnTo>
                  <a:pt x="493" y="188"/>
                </a:lnTo>
                <a:cubicBezTo>
                  <a:pt x="402" y="218"/>
                  <a:pt x="337" y="260"/>
                  <a:pt x="297" y="314"/>
                </a:cubicBezTo>
                <a:cubicBezTo>
                  <a:pt x="258" y="369"/>
                  <a:pt x="237" y="440"/>
                  <a:pt x="235" y="530"/>
                </a:cubicBezTo>
                <a:lnTo>
                  <a:pt x="456" y="530"/>
                </a:lnTo>
                <a:lnTo>
                  <a:pt x="456" y="986"/>
                </a:lnTo>
                <a:lnTo>
                  <a:pt x="0" y="986"/>
                </a:lnTo>
                <a:lnTo>
                  <a:pt x="0" y="660"/>
                </a:lnTo>
                <a:cubicBezTo>
                  <a:pt x="0" y="528"/>
                  <a:pt x="12" y="424"/>
                  <a:pt x="35" y="348"/>
                </a:cubicBezTo>
                <a:cubicBezTo>
                  <a:pt x="58" y="272"/>
                  <a:pt x="101" y="203"/>
                  <a:pt x="164" y="143"/>
                </a:cubicBezTo>
                <a:cubicBezTo>
                  <a:pt x="226" y="82"/>
                  <a:pt x="306" y="35"/>
                  <a:pt x="404" y="0"/>
                </a:cubicBezTo>
                <a:close/>
              </a:path>
            </a:pathLst>
          </a:custGeom>
          <a:solidFill>
            <a:schemeClr val="lt1">
              <a:lumMod val="95000"/>
            </a:schemeClr>
          </a:solidFill>
          <a:effectLst/>
        </p:spPr>
        <p:txBody>
          <a:bodyPr vert="horz" wrap="square"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endParaRPr lang="en-US" altLang="zh-CN" sz="16600">
              <a:solidFill>
                <a:schemeClr val="bg1">
                  <a:lumMod val="95000"/>
                </a:schemeClr>
              </a:solidFill>
              <a:sym typeface="+mn-ea"/>
            </a:endParaRPr>
          </a:p>
        </p:txBody>
      </p:sp>
      <p:sp>
        <p:nvSpPr>
          <p:cNvPr id="7" name="标题 6"/>
          <p:cNvSpPr>
            <a:spLocks noGrp="1"/>
          </p:cNvSpPr>
          <p:nvPr>
            <p:ph type="title"/>
            <p:custDataLst>
              <p:tags r:id="rId5"/>
            </p:custDataLst>
          </p:nvPr>
        </p:nvSpPr>
        <p:spPr/>
        <p:txBody>
          <a:bodyPr/>
          <a:lstStyle/>
          <a:p>
            <a:r>
              <a:rPr lang="zh-CN"/>
              <a:t>参赛动机与目标</a:t>
            </a:r>
            <a:endParaRPr lang="zh-CN"/>
          </a:p>
        </p:txBody>
      </p:sp>
      <p:sp>
        <p:nvSpPr>
          <p:cNvPr id="5" name="矩形 4"/>
          <p:cNvSpPr/>
          <p:nvPr>
            <p:custDataLst>
              <p:tags r:id="rId6"/>
            </p:custDataLst>
          </p:nvPr>
        </p:nvSpPr>
        <p:spPr>
          <a:xfrm>
            <a:off x="695960" y="5215573"/>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dirty="0">
                <a:solidFill>
                  <a:srgbClr val="000000"/>
                </a:solidFill>
                <a:latin typeface="+mn-ea"/>
                <a:cs typeface="+mn-ea"/>
                <a:sym typeface="+mn-ea"/>
              </a:rPr>
              <a:t>通过比赛实践，提高目标识别技术的理解和应用能力。</a:t>
            </a:r>
            <a:endParaRPr lang="zh-CN" altLang="en-US" sz="1400" dirty="0">
              <a:solidFill>
                <a:srgbClr val="000000"/>
              </a:solidFill>
              <a:latin typeface="+mn-ea"/>
              <a:cs typeface="+mn-ea"/>
              <a:sym typeface="+mn-ea"/>
            </a:endParaRPr>
          </a:p>
        </p:txBody>
      </p:sp>
      <p:sp>
        <p:nvSpPr>
          <p:cNvPr id="6" name="矩形 5"/>
          <p:cNvSpPr/>
          <p:nvPr>
            <p:custDataLst>
              <p:tags r:id="rId7"/>
            </p:custDataLst>
          </p:nvPr>
        </p:nvSpPr>
        <p:spPr>
          <a:xfrm>
            <a:off x="695960" y="4755833"/>
            <a:ext cx="2647950" cy="349250"/>
          </a:xfrm>
          <a:prstGeom prst="rect">
            <a:avLst/>
          </a:prstGeom>
          <a:noFill/>
        </p:spPr>
        <p:txBody>
          <a:bodyPr wrap="square" lIns="0" tIns="0" rIns="0" bIns="0" rtlCol="0" anchor="b" anchorCtr="0">
            <a:noAutofit/>
          </a:bodyPr>
          <a:p>
            <a:pPr>
              <a:spcBef>
                <a:spcPct val="0"/>
              </a:spcBef>
              <a:spcAft>
                <a:spcPct val="0"/>
              </a:spcAft>
            </a:pPr>
            <a:r>
              <a:rPr lang="zh-CN" altLang="en-US" sz="2000" b="1" dirty="0">
                <a:solidFill>
                  <a:schemeClr val="accent1"/>
                </a:solidFill>
                <a:latin typeface="+mn-ea"/>
                <a:cs typeface="+mn-ea"/>
                <a:sym typeface="+mn-ea"/>
              </a:rPr>
              <a:t>提升个人技能</a:t>
            </a:r>
            <a:endParaRPr lang="zh-CN" altLang="en-US" sz="2000" b="1" dirty="0">
              <a:solidFill>
                <a:schemeClr val="accent1"/>
              </a:solidFill>
              <a:latin typeface="+mn-ea"/>
              <a:cs typeface="+mn-ea"/>
              <a:sym typeface="+mn-ea"/>
            </a:endParaRPr>
          </a:p>
        </p:txBody>
      </p:sp>
      <p:sp>
        <p:nvSpPr>
          <p:cNvPr id="8" name="矩形 7"/>
          <p:cNvSpPr/>
          <p:nvPr>
            <p:custDataLst>
              <p:tags r:id="rId8"/>
            </p:custDataLst>
          </p:nvPr>
        </p:nvSpPr>
        <p:spPr>
          <a:xfrm>
            <a:off x="7522210" y="5215573"/>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a:solidFill>
                  <a:srgbClr val="000000"/>
                </a:solidFill>
                <a:latin typeface="+mn-ea"/>
                <a:cs typeface="+mn-ea"/>
                <a:sym typeface="+mn-ea"/>
              </a:rPr>
              <a:t>在比赛中不断学习进步，积累比赛经验，争取</a:t>
            </a:r>
            <a:r>
              <a:rPr lang="zh-CN" altLang="en-US" sz="1400">
                <a:solidFill>
                  <a:srgbClr val="000000"/>
                </a:solidFill>
                <a:latin typeface="+mn-ea"/>
                <a:cs typeface="+mn-ea"/>
                <a:sym typeface="+mn-ea"/>
              </a:rPr>
              <a:t>实习机会！</a:t>
            </a:r>
            <a:endParaRPr lang="zh-CN" altLang="en-US" sz="1400">
              <a:solidFill>
                <a:srgbClr val="000000"/>
              </a:solidFill>
              <a:latin typeface="+mn-ea"/>
              <a:cs typeface="+mn-ea"/>
              <a:sym typeface="+mn-ea"/>
            </a:endParaRPr>
          </a:p>
        </p:txBody>
      </p:sp>
      <p:sp>
        <p:nvSpPr>
          <p:cNvPr id="9" name="矩形 8"/>
          <p:cNvSpPr/>
          <p:nvPr>
            <p:custDataLst>
              <p:tags r:id="rId9"/>
            </p:custDataLst>
          </p:nvPr>
        </p:nvSpPr>
        <p:spPr>
          <a:xfrm>
            <a:off x="7522210" y="4755833"/>
            <a:ext cx="2647950" cy="349250"/>
          </a:xfrm>
          <a:prstGeom prst="rect">
            <a:avLst/>
          </a:prstGeom>
          <a:noFill/>
        </p:spPr>
        <p:txBody>
          <a:bodyPr wrap="square" lIns="0" tIns="0" rIns="0" bIns="0" rtlCol="0" anchor="b" anchorCtr="0">
            <a:noAutofit/>
          </a:bodyPr>
          <a:p>
            <a:pPr>
              <a:spcBef>
                <a:spcPct val="0"/>
              </a:spcBef>
              <a:spcAft>
                <a:spcPct val="0"/>
              </a:spcAft>
            </a:pPr>
            <a:r>
              <a:rPr lang="zh-CN" altLang="en-US" sz="2000" b="1">
                <a:solidFill>
                  <a:schemeClr val="accent1"/>
                </a:solidFill>
                <a:latin typeface="+mn-ea"/>
                <a:cs typeface="+mn-ea"/>
                <a:sym typeface="+mn-ea"/>
              </a:rPr>
              <a:t>寻求实习</a:t>
            </a:r>
            <a:r>
              <a:rPr lang="zh-CN" altLang="en-US" sz="2000" b="1">
                <a:solidFill>
                  <a:schemeClr val="accent1"/>
                </a:solidFill>
                <a:latin typeface="+mn-ea"/>
                <a:cs typeface="+mn-ea"/>
                <a:sym typeface="+mn-ea"/>
              </a:rPr>
              <a:t>机会</a:t>
            </a:r>
            <a:endParaRPr lang="zh-CN" altLang="en-US" sz="2000" b="1">
              <a:solidFill>
                <a:schemeClr val="accent1"/>
              </a:solidFill>
              <a:latin typeface="+mn-ea"/>
              <a:cs typeface="+mn-ea"/>
              <a:sym typeface="+mn-ea"/>
            </a:endParaRPr>
          </a:p>
        </p:txBody>
      </p:sp>
      <p:sp>
        <p:nvSpPr>
          <p:cNvPr id="14" name="矩形 13"/>
          <p:cNvSpPr/>
          <p:nvPr>
            <p:custDataLst>
              <p:tags r:id="rId10"/>
            </p:custDataLst>
          </p:nvPr>
        </p:nvSpPr>
        <p:spPr>
          <a:xfrm>
            <a:off x="4109085" y="5215573"/>
            <a:ext cx="264795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a:solidFill>
                  <a:srgbClr val="000000"/>
                </a:solidFill>
                <a:latin typeface="+mn-ea"/>
                <a:cs typeface="+mn-ea"/>
                <a:sym typeface="+mn-ea"/>
              </a:rPr>
              <a:t>在准备和参与过程中，团队成员间协作解决问题，增进团队合作经验。</a:t>
            </a:r>
            <a:endParaRPr lang="zh-CN" altLang="en-US" sz="1400">
              <a:solidFill>
                <a:srgbClr val="000000"/>
              </a:solidFill>
              <a:latin typeface="+mn-ea"/>
              <a:cs typeface="+mn-ea"/>
              <a:sym typeface="+mn-ea"/>
            </a:endParaRPr>
          </a:p>
        </p:txBody>
      </p:sp>
      <p:sp>
        <p:nvSpPr>
          <p:cNvPr id="15" name="矩形 14"/>
          <p:cNvSpPr/>
          <p:nvPr>
            <p:custDataLst>
              <p:tags r:id="rId11"/>
            </p:custDataLst>
          </p:nvPr>
        </p:nvSpPr>
        <p:spPr>
          <a:xfrm>
            <a:off x="4109085" y="4755833"/>
            <a:ext cx="2647950" cy="349250"/>
          </a:xfrm>
          <a:prstGeom prst="rect">
            <a:avLst/>
          </a:prstGeom>
          <a:noFill/>
        </p:spPr>
        <p:txBody>
          <a:bodyPr wrap="square" lIns="0" tIns="0" rIns="0" bIns="0" rtlCol="0" anchor="b" anchorCtr="0">
            <a:noAutofit/>
          </a:bodyPr>
          <a:p>
            <a:pPr>
              <a:spcBef>
                <a:spcPct val="0"/>
              </a:spcBef>
              <a:spcAft>
                <a:spcPct val="0"/>
              </a:spcAft>
            </a:pPr>
            <a:r>
              <a:rPr lang="zh-CN" altLang="en-US" sz="2000" b="1">
                <a:solidFill>
                  <a:schemeClr val="accent1"/>
                </a:solidFill>
                <a:latin typeface="+mn-ea"/>
                <a:cs typeface="+mn-ea"/>
                <a:sym typeface="+mn-ea"/>
              </a:rPr>
              <a:t>团队合作经验</a:t>
            </a:r>
            <a:endParaRPr lang="zh-CN" altLang="en-US" sz="2000" b="1">
              <a:solidFill>
                <a:schemeClr val="accent1"/>
              </a:solidFill>
              <a:latin typeface="+mn-ea"/>
              <a:cs typeface="+mn-ea"/>
              <a:sym typeface="+mn-ea"/>
            </a:endParaRPr>
          </a:p>
        </p:txBody>
      </p:sp>
    </p:spTree>
    <p:custDataLst>
      <p:tags r:id="rId1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所用技术介绍</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02</a:t>
            </a:r>
            <a:endParaRPr lang="zh-CN" altLang="en-US"/>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矩形: 圆角 14"/>
          <p:cNvSpPr/>
          <p:nvPr>
            <p:custDataLst>
              <p:tags r:id="rId1"/>
            </p:custDataLst>
          </p:nvPr>
        </p:nvSpPr>
        <p:spPr>
          <a:xfrm>
            <a:off x="530225" y="3091180"/>
            <a:ext cx="11129010" cy="323786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zh-CN" altLang="en-US" sz="3200">
              <a:latin typeface="+mj-ea"/>
              <a:ea typeface="+mj-ea"/>
              <a:sym typeface="微软雅黑" panose="020B0503020204020204" charset="-122"/>
            </a:endParaRPr>
          </a:p>
        </p:txBody>
      </p:sp>
      <p:sp>
        <p:nvSpPr>
          <p:cNvPr id="17" name="标题 16"/>
          <p:cNvSpPr>
            <a:spLocks noGrp="1"/>
          </p:cNvSpPr>
          <p:nvPr>
            <p:ph type="title"/>
            <p:custDataLst>
              <p:tags r:id="rId2"/>
            </p:custDataLst>
          </p:nvPr>
        </p:nvSpPr>
        <p:spPr>
          <a:xfrm>
            <a:off x="1525270" y="3378835"/>
            <a:ext cx="9474200" cy="720090"/>
          </a:xfrm>
        </p:spPr>
        <p:txBody>
          <a:bodyPr anchor="ctr" anchorCtr="0"/>
          <a:lstStyle/>
          <a:p>
            <a:r>
              <a:rPr lang="zh-CN" altLang="en-US">
                <a:solidFill>
                  <a:srgbClr val="000000"/>
                </a:solidFill>
              </a:rPr>
              <a:t>yolov8s模型概述</a:t>
            </a:r>
            <a:endParaRPr lang="zh-CN" altLang="en-US">
              <a:solidFill>
                <a:srgbClr val="000000"/>
              </a:solidFill>
            </a:endParaRPr>
          </a:p>
        </p:txBody>
      </p:sp>
      <p:sp>
        <p:nvSpPr>
          <p:cNvPr id="4" name="矩形 3"/>
          <p:cNvSpPr/>
          <p:nvPr>
            <p:custDataLst>
              <p:tags r:id="rId3"/>
            </p:custDataLst>
          </p:nvPr>
        </p:nvSpPr>
        <p:spPr>
          <a:xfrm>
            <a:off x="7041515" y="4785361"/>
            <a:ext cx="395986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dirty="0">
                <a:solidFill>
                  <a:srgbClr val="000000"/>
                </a:solidFill>
                <a:latin typeface="+mn-ea"/>
                <a:cs typeface="+mn-ea"/>
                <a:sym typeface="+mn-ea"/>
              </a:rPr>
              <a:t>该模型在实时视频监控和移动设备上表现出色，能够快速部署并减少延迟。</a:t>
            </a:r>
            <a:endParaRPr lang="zh-CN" altLang="en-US" sz="1400" dirty="0">
              <a:solidFill>
                <a:srgbClr val="000000"/>
              </a:solidFill>
              <a:latin typeface="+mn-ea"/>
              <a:cs typeface="+mn-ea"/>
              <a:sym typeface="+mn-ea"/>
            </a:endParaRPr>
          </a:p>
        </p:txBody>
      </p:sp>
      <p:sp>
        <p:nvSpPr>
          <p:cNvPr id="6" name="矩形 5"/>
          <p:cNvSpPr/>
          <p:nvPr>
            <p:custDataLst>
              <p:tags r:id="rId4"/>
            </p:custDataLst>
          </p:nvPr>
        </p:nvSpPr>
        <p:spPr>
          <a:xfrm>
            <a:off x="7041515" y="4325621"/>
            <a:ext cx="3959860" cy="349250"/>
          </a:xfrm>
          <a:prstGeom prst="rect">
            <a:avLst/>
          </a:prstGeom>
          <a:noFill/>
        </p:spPr>
        <p:txBody>
          <a:bodyPr wrap="square" lIns="0" tIns="0" rIns="0" bIns="0" rtlCol="0" anchor="b" anchorCtr="0">
            <a:noAutofit/>
          </a:bodyPr>
          <a:p>
            <a:pPr>
              <a:spcBef>
                <a:spcPct val="0"/>
              </a:spcBef>
              <a:spcAft>
                <a:spcPct val="0"/>
              </a:spcAft>
            </a:pPr>
            <a:r>
              <a:rPr lang="zh-CN" altLang="en-US" sz="2000" b="1">
                <a:solidFill>
                  <a:schemeClr val="accent1"/>
                </a:solidFill>
                <a:latin typeface="+mn-ea"/>
                <a:cs typeface="+mn-ea"/>
                <a:sym typeface="+mn-ea"/>
              </a:rPr>
              <a:t>应用场景与优势</a:t>
            </a:r>
            <a:endParaRPr lang="zh-CN" altLang="en-US" sz="2000" b="1">
              <a:solidFill>
                <a:schemeClr val="accent1"/>
              </a:solidFill>
              <a:latin typeface="+mn-ea"/>
              <a:cs typeface="+mn-ea"/>
              <a:sym typeface="+mn-ea"/>
            </a:endParaRPr>
          </a:p>
        </p:txBody>
      </p:sp>
      <p:sp>
        <p:nvSpPr>
          <p:cNvPr id="9" name="矩形 8"/>
          <p:cNvSpPr/>
          <p:nvPr>
            <p:custDataLst>
              <p:tags r:id="rId5"/>
            </p:custDataLst>
          </p:nvPr>
        </p:nvSpPr>
        <p:spPr>
          <a:xfrm>
            <a:off x="1527175" y="4785361"/>
            <a:ext cx="3959860" cy="1218565"/>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dirty="0">
                <a:solidFill>
                  <a:srgbClr val="000000"/>
                </a:solidFill>
                <a:latin typeface="+mn-ea"/>
                <a:cs typeface="+mn-ea"/>
                <a:sym typeface="+mn-ea"/>
              </a:rPr>
              <a:t>yolov8s采用轻量级网络设计，适合边缘计算设备，适合部署在</a:t>
            </a:r>
            <a:r>
              <a:rPr lang="zh-CN" altLang="en-US" sz="1400" dirty="0">
                <a:solidFill>
                  <a:srgbClr val="000000"/>
                </a:solidFill>
                <a:latin typeface="+mn-ea"/>
                <a:cs typeface="+mn-ea"/>
                <a:sym typeface="+mn-ea"/>
              </a:rPr>
              <a:t>侧端，实现快速准确的目标识别。</a:t>
            </a:r>
            <a:endParaRPr lang="zh-CN" altLang="en-US" sz="1400" dirty="0">
              <a:solidFill>
                <a:srgbClr val="000000"/>
              </a:solidFill>
              <a:latin typeface="+mn-ea"/>
              <a:cs typeface="+mn-ea"/>
              <a:sym typeface="+mn-ea"/>
            </a:endParaRPr>
          </a:p>
        </p:txBody>
      </p:sp>
      <p:sp>
        <p:nvSpPr>
          <p:cNvPr id="10" name="矩形 9"/>
          <p:cNvSpPr/>
          <p:nvPr>
            <p:custDataLst>
              <p:tags r:id="rId6"/>
            </p:custDataLst>
          </p:nvPr>
        </p:nvSpPr>
        <p:spPr>
          <a:xfrm>
            <a:off x="1527175" y="4325621"/>
            <a:ext cx="3959860" cy="349250"/>
          </a:xfrm>
          <a:prstGeom prst="rect">
            <a:avLst/>
          </a:prstGeom>
          <a:noFill/>
        </p:spPr>
        <p:txBody>
          <a:bodyPr wrap="square" lIns="0" tIns="0" rIns="0" bIns="0" rtlCol="0" anchor="b" anchorCtr="0">
            <a:noAutofit/>
          </a:bodyPr>
          <a:p>
            <a:pPr>
              <a:spcBef>
                <a:spcPct val="0"/>
              </a:spcBef>
              <a:spcAft>
                <a:spcPct val="0"/>
              </a:spcAft>
            </a:pPr>
            <a:r>
              <a:rPr lang="zh-CN" altLang="en-US" sz="2000" b="1" dirty="0">
                <a:solidFill>
                  <a:schemeClr val="accent1"/>
                </a:solidFill>
                <a:latin typeface="+mn-ea"/>
                <a:cs typeface="+mn-ea"/>
                <a:sym typeface="+mn-ea"/>
              </a:rPr>
              <a:t>模型架构特点</a:t>
            </a:r>
            <a:endParaRPr lang="zh-CN" altLang="en-US" sz="2000" b="1" dirty="0">
              <a:solidFill>
                <a:schemeClr val="accent1"/>
              </a:solidFill>
              <a:latin typeface="+mn-ea"/>
              <a:cs typeface="+mn-ea"/>
              <a:sym typeface="+mn-ea"/>
            </a:endParaRPr>
          </a:p>
        </p:txBody>
      </p:sp>
      <p:pic>
        <p:nvPicPr>
          <p:cNvPr id="3" name="图片 2"/>
          <p:cNvPicPr/>
          <p:nvPr/>
        </p:nvPicPr>
        <p:blipFill>
          <a:blip r:embed="rId7"/>
          <a:stretch>
            <a:fillRect/>
          </a:stretch>
        </p:blipFill>
        <p:spPr>
          <a:xfrm>
            <a:off x="845185" y="434975"/>
            <a:ext cx="10267950" cy="2367915"/>
          </a:xfrm>
          <a:prstGeom prst="rect">
            <a:avLst/>
          </a:prstGeom>
        </p:spPr>
      </p:pic>
    </p:spTree>
    <p:custDataLst>
      <p:tags r:id="rId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custDataLst>
              <p:tags r:id="rId1"/>
            </p:custDataLst>
          </p:nvPr>
        </p:nvSpPr>
        <p:spPr/>
        <p:txBody>
          <a:bodyPr/>
          <a:lstStyle/>
          <a:p>
            <a:r>
              <a:rPr lang="zh-CN" altLang="en-US"/>
              <a:t>技术选择理由</a:t>
            </a:r>
            <a:endParaRPr lang="zh-CN" altLang="en-US"/>
          </a:p>
        </p:txBody>
      </p:sp>
      <p:pic>
        <p:nvPicPr>
          <p:cNvPr id="10" name="图片 9" descr="/data/temp/1038a9d8-4621-11f0-86bf-6ed4749937bc.jpg@base@tag=imgScale&amp;m=1&amp;w=689&amp;h=735&amp;q=951038a9d8-4621-11f0-86bf-6ed4749937bc"/>
          <p:cNvPicPr>
            <a:picLocks noChangeAspect="1"/>
          </p:cNvPicPr>
          <p:nvPr>
            <p:custDataLst>
              <p:tags r:id="rId2"/>
            </p:custDataLst>
          </p:nvPr>
        </p:nvPicPr>
        <p:blipFill rotWithShape="1">
          <a:blip r:embed="rId3"/>
          <a:srcRect l="3129" r="3129"/>
          <a:stretch>
            <a:fillRect/>
          </a:stretch>
        </p:blipFill>
        <p:spPr>
          <a:xfrm>
            <a:off x="1223056" y="1799464"/>
            <a:ext cx="2593474" cy="2766634"/>
          </a:xfrm>
          <a:custGeom>
            <a:avLst/>
            <a:gdLst>
              <a:gd name="connsiteX0" fmla="*/ 1241901 w 2483800"/>
              <a:gd name="connsiteY0" fmla="*/ 0 h 2649637"/>
              <a:gd name="connsiteX1" fmla="*/ 1241903 w 2483800"/>
              <a:gd name="connsiteY1" fmla="*/ 0 h 2649637"/>
              <a:gd name="connsiteX2" fmla="*/ 1282228 w 2483800"/>
              <a:gd name="connsiteY2" fmla="*/ 4783 h 2649637"/>
              <a:gd name="connsiteX3" fmla="*/ 1321426 w 2483800"/>
              <a:gd name="connsiteY3" fmla="*/ 19130 h 2649637"/>
              <a:gd name="connsiteX4" fmla="*/ 2385520 w 2483800"/>
              <a:gd name="connsiteY4" fmla="*/ 551178 h 2649637"/>
              <a:gd name="connsiteX5" fmla="*/ 2483800 w 2483800"/>
              <a:gd name="connsiteY5" fmla="*/ 710202 h 2649637"/>
              <a:gd name="connsiteX6" fmla="*/ 2483800 w 2483800"/>
              <a:gd name="connsiteY6" fmla="*/ 1939377 h 2649637"/>
              <a:gd name="connsiteX7" fmla="*/ 2385517 w 2483800"/>
              <a:gd name="connsiteY7" fmla="*/ 2098463 h 2649637"/>
              <a:gd name="connsiteX8" fmla="*/ 1321421 w 2483800"/>
              <a:gd name="connsiteY8" fmla="*/ 2630510 h 2649637"/>
              <a:gd name="connsiteX9" fmla="*/ 1162374 w 2483800"/>
              <a:gd name="connsiteY9" fmla="*/ 2630508 h 2649637"/>
              <a:gd name="connsiteX10" fmla="*/ 98279 w 2483800"/>
              <a:gd name="connsiteY10" fmla="*/ 2098461 h 2649637"/>
              <a:gd name="connsiteX11" fmla="*/ 0 w 2483800"/>
              <a:gd name="connsiteY11" fmla="*/ 1939437 h 2649637"/>
              <a:gd name="connsiteX12" fmla="*/ 0 w 2483800"/>
              <a:gd name="connsiteY12" fmla="*/ 710262 h 2649637"/>
              <a:gd name="connsiteX13" fmla="*/ 98283 w 2483800"/>
              <a:gd name="connsiteY13" fmla="*/ 551176 h 2649637"/>
              <a:gd name="connsiteX14" fmla="*/ 1162378 w 2483800"/>
              <a:gd name="connsiteY14" fmla="*/ 19128 h 2649637"/>
              <a:gd name="connsiteX15" fmla="*/ 1201576 w 2483800"/>
              <a:gd name="connsiteY15" fmla="*/ 4781 h 264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800" h="2649637">
                <a:moveTo>
                  <a:pt x="1241901" y="0"/>
                </a:moveTo>
                <a:lnTo>
                  <a:pt x="1241903" y="0"/>
                </a:lnTo>
                <a:lnTo>
                  <a:pt x="1282228" y="4783"/>
                </a:lnTo>
                <a:cubicBezTo>
                  <a:pt x="1295545" y="7971"/>
                  <a:pt x="1308674" y="12754"/>
                  <a:pt x="1321426" y="19130"/>
                </a:cubicBezTo>
                <a:cubicBezTo>
                  <a:pt x="1372435" y="44635"/>
                  <a:pt x="2323621" y="520228"/>
                  <a:pt x="2385520" y="551178"/>
                </a:cubicBezTo>
                <a:cubicBezTo>
                  <a:pt x="2447420" y="582128"/>
                  <a:pt x="2483800" y="640996"/>
                  <a:pt x="2483800" y="710202"/>
                </a:cubicBezTo>
                <a:cubicBezTo>
                  <a:pt x="2483800" y="779408"/>
                  <a:pt x="2483800" y="1870171"/>
                  <a:pt x="2483800" y="1939377"/>
                </a:cubicBezTo>
                <a:cubicBezTo>
                  <a:pt x="2483800" y="2008583"/>
                  <a:pt x="2447417" y="2067513"/>
                  <a:pt x="2385517" y="2098463"/>
                </a:cubicBezTo>
                <a:cubicBezTo>
                  <a:pt x="2323617" y="2129413"/>
                  <a:pt x="1372431" y="2605005"/>
                  <a:pt x="1321421" y="2630510"/>
                </a:cubicBezTo>
                <a:cubicBezTo>
                  <a:pt x="1270412" y="2656015"/>
                  <a:pt x="1213384" y="2656012"/>
                  <a:pt x="1162374" y="2630508"/>
                </a:cubicBezTo>
                <a:cubicBezTo>
                  <a:pt x="1111365" y="2605002"/>
                  <a:pt x="160179" y="2129409"/>
                  <a:pt x="98279" y="2098461"/>
                </a:cubicBezTo>
                <a:cubicBezTo>
                  <a:pt x="36379" y="2067510"/>
                  <a:pt x="0" y="2008642"/>
                  <a:pt x="0" y="1939437"/>
                </a:cubicBezTo>
                <a:cubicBezTo>
                  <a:pt x="0" y="1870230"/>
                  <a:pt x="0" y="779467"/>
                  <a:pt x="0" y="710262"/>
                </a:cubicBezTo>
                <a:cubicBezTo>
                  <a:pt x="0" y="641055"/>
                  <a:pt x="36384" y="582125"/>
                  <a:pt x="98283" y="551176"/>
                </a:cubicBezTo>
                <a:cubicBezTo>
                  <a:pt x="160183" y="520225"/>
                  <a:pt x="1111368" y="44632"/>
                  <a:pt x="1162378" y="19128"/>
                </a:cubicBezTo>
                <a:cubicBezTo>
                  <a:pt x="1175131" y="12752"/>
                  <a:pt x="1188259" y="7969"/>
                  <a:pt x="1201576" y="4781"/>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1" name="矩形 10"/>
          <p:cNvSpPr/>
          <p:nvPr>
            <p:custDataLst>
              <p:tags r:id="rId4"/>
            </p:custDataLst>
          </p:nvPr>
        </p:nvSpPr>
        <p:spPr>
          <a:xfrm>
            <a:off x="1243610" y="5333462"/>
            <a:ext cx="2561982" cy="1103297"/>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kern="0" dirty="0">
                <a:solidFill>
                  <a:schemeClr val="tx1">
                    <a:lumMod val="85000"/>
                    <a:lumOff val="15000"/>
                  </a:schemeClr>
                </a:solidFill>
                <a:latin typeface="+mn-ea"/>
                <a:cs typeface="+mn-ea"/>
              </a:rPr>
              <a:t>选择深度学习模型，因其在目标识别任务中准确率高，且能快速处理大量数据。</a:t>
            </a:r>
            <a:endParaRPr lang="zh-CN" altLang="en-US" sz="1600" kern="0" dirty="0">
              <a:solidFill>
                <a:schemeClr val="tx1">
                  <a:lumMod val="85000"/>
                  <a:lumOff val="15000"/>
                </a:schemeClr>
              </a:solidFill>
              <a:latin typeface="+mn-ea"/>
              <a:cs typeface="+mn-ea"/>
            </a:endParaRPr>
          </a:p>
        </p:txBody>
      </p:sp>
      <p:sp>
        <p:nvSpPr>
          <p:cNvPr id="13" name="矩形 12"/>
          <p:cNvSpPr/>
          <p:nvPr>
            <p:custDataLst>
              <p:tags r:id="rId5"/>
            </p:custDataLst>
          </p:nvPr>
        </p:nvSpPr>
        <p:spPr>
          <a:xfrm>
            <a:off x="1243610" y="4833530"/>
            <a:ext cx="2561982" cy="461475"/>
          </a:xfrm>
          <a:prstGeom prst="rect">
            <a:avLst/>
          </a:prstGeom>
          <a:noFill/>
        </p:spPr>
        <p:txBody>
          <a:bodyPr wrap="square" lIns="0" tIns="0" rIns="0" bIns="0" rtlCol="0" anchor="b">
            <a:noAutofit/>
          </a:bodyPr>
          <a:p>
            <a:pPr algn="ctr">
              <a:spcBef>
                <a:spcPct val="0"/>
              </a:spcBef>
              <a:spcAft>
                <a:spcPct val="0"/>
              </a:spcAft>
            </a:pPr>
            <a:r>
              <a:rPr lang="zh-CN" altLang="en-US" sz="2000" b="1" kern="0">
                <a:solidFill>
                  <a:schemeClr val="accent1"/>
                </a:solidFill>
                <a:latin typeface="+mn-ea"/>
                <a:cs typeface="+mn-ea"/>
              </a:rPr>
              <a:t>准确性与效率</a:t>
            </a:r>
            <a:endParaRPr lang="zh-CN" altLang="en-US" sz="2000" b="1" kern="0">
              <a:solidFill>
                <a:schemeClr val="accent1"/>
              </a:solidFill>
              <a:latin typeface="+mn-ea"/>
              <a:cs typeface="+mn-ea"/>
            </a:endParaRPr>
          </a:p>
        </p:txBody>
      </p:sp>
      <p:pic>
        <p:nvPicPr>
          <p:cNvPr id="16" name="图片 15" descr="/data/temp/1038aa2e-4621-11f0-86bf-6ed4749937bc.jpg@base@tag=imgScale&amp;m=1&amp;w=689&amp;h=735&amp;q=951038aa2e-4621-11f0-86bf-6ed4749937bc"/>
          <p:cNvPicPr>
            <a:picLocks noChangeAspect="1"/>
          </p:cNvPicPr>
          <p:nvPr>
            <p:custDataLst>
              <p:tags r:id="rId6"/>
            </p:custDataLst>
          </p:nvPr>
        </p:nvPicPr>
        <p:blipFill rotWithShape="1">
          <a:blip r:embed="rId7"/>
          <a:srcRect l="3137" r="3137"/>
          <a:stretch>
            <a:fillRect/>
          </a:stretch>
        </p:blipFill>
        <p:spPr>
          <a:xfrm>
            <a:off x="4793521" y="1799464"/>
            <a:ext cx="2593055" cy="2766634"/>
          </a:xfrm>
          <a:custGeom>
            <a:avLst/>
            <a:gdLst>
              <a:gd name="connsiteX0" fmla="*/ 1241500 w 2483399"/>
              <a:gd name="connsiteY0" fmla="*/ 0 h 2649637"/>
              <a:gd name="connsiteX1" fmla="*/ 1241502 w 2483399"/>
              <a:gd name="connsiteY1" fmla="*/ 0 h 2649637"/>
              <a:gd name="connsiteX2" fmla="*/ 1281827 w 2483399"/>
              <a:gd name="connsiteY2" fmla="*/ 4783 h 2649637"/>
              <a:gd name="connsiteX3" fmla="*/ 1321025 w 2483399"/>
              <a:gd name="connsiteY3" fmla="*/ 19130 h 2649637"/>
              <a:gd name="connsiteX4" fmla="*/ 2385119 w 2483399"/>
              <a:gd name="connsiteY4" fmla="*/ 551178 h 2649637"/>
              <a:gd name="connsiteX5" fmla="*/ 2483399 w 2483399"/>
              <a:gd name="connsiteY5" fmla="*/ 710202 h 2649637"/>
              <a:gd name="connsiteX6" fmla="*/ 2483399 w 2483399"/>
              <a:gd name="connsiteY6" fmla="*/ 1939377 h 2649637"/>
              <a:gd name="connsiteX7" fmla="*/ 2385116 w 2483399"/>
              <a:gd name="connsiteY7" fmla="*/ 2098463 h 2649637"/>
              <a:gd name="connsiteX8" fmla="*/ 1321020 w 2483399"/>
              <a:gd name="connsiteY8" fmla="*/ 2630510 h 2649637"/>
              <a:gd name="connsiteX9" fmla="*/ 1161973 w 2483399"/>
              <a:gd name="connsiteY9" fmla="*/ 2630508 h 2649637"/>
              <a:gd name="connsiteX10" fmla="*/ 97878 w 2483399"/>
              <a:gd name="connsiteY10" fmla="*/ 2098461 h 2649637"/>
              <a:gd name="connsiteX11" fmla="*/ 6251 w 2483399"/>
              <a:gd name="connsiteY11" fmla="*/ 1989128 h 2649637"/>
              <a:gd name="connsiteX12" fmla="*/ 0 w 2483399"/>
              <a:gd name="connsiteY12" fmla="*/ 1942433 h 2649637"/>
              <a:gd name="connsiteX13" fmla="*/ 0 w 2483399"/>
              <a:gd name="connsiteY13" fmla="*/ 707266 h 2649637"/>
              <a:gd name="connsiteX14" fmla="*/ 6251 w 2483399"/>
              <a:gd name="connsiteY14" fmla="*/ 660560 h 2649637"/>
              <a:gd name="connsiteX15" fmla="*/ 97882 w 2483399"/>
              <a:gd name="connsiteY15" fmla="*/ 551176 h 2649637"/>
              <a:gd name="connsiteX16" fmla="*/ 1161977 w 2483399"/>
              <a:gd name="connsiteY16" fmla="*/ 19128 h 2649637"/>
              <a:gd name="connsiteX17" fmla="*/ 1201175 w 2483399"/>
              <a:gd name="connsiteY17" fmla="*/ 4781 h 264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3399" h="2649637">
                <a:moveTo>
                  <a:pt x="1241500" y="0"/>
                </a:moveTo>
                <a:lnTo>
                  <a:pt x="1241502" y="0"/>
                </a:lnTo>
                <a:lnTo>
                  <a:pt x="1281827" y="4783"/>
                </a:lnTo>
                <a:cubicBezTo>
                  <a:pt x="1295144" y="7971"/>
                  <a:pt x="1308273" y="12754"/>
                  <a:pt x="1321025" y="19130"/>
                </a:cubicBezTo>
                <a:cubicBezTo>
                  <a:pt x="1372034" y="44635"/>
                  <a:pt x="2323220" y="520228"/>
                  <a:pt x="2385119" y="551178"/>
                </a:cubicBezTo>
                <a:cubicBezTo>
                  <a:pt x="2447019" y="582128"/>
                  <a:pt x="2483399" y="640996"/>
                  <a:pt x="2483399" y="710202"/>
                </a:cubicBezTo>
                <a:cubicBezTo>
                  <a:pt x="2483399" y="779408"/>
                  <a:pt x="2483399" y="1870171"/>
                  <a:pt x="2483399" y="1939377"/>
                </a:cubicBezTo>
                <a:cubicBezTo>
                  <a:pt x="2483399" y="2008583"/>
                  <a:pt x="2447016" y="2067513"/>
                  <a:pt x="2385116" y="2098463"/>
                </a:cubicBezTo>
                <a:cubicBezTo>
                  <a:pt x="2323216" y="2129413"/>
                  <a:pt x="1372030" y="2605005"/>
                  <a:pt x="1321020" y="2630510"/>
                </a:cubicBezTo>
                <a:cubicBezTo>
                  <a:pt x="1270011" y="2656015"/>
                  <a:pt x="1212983" y="2656012"/>
                  <a:pt x="1161973" y="2630508"/>
                </a:cubicBezTo>
                <a:cubicBezTo>
                  <a:pt x="1110964" y="2605002"/>
                  <a:pt x="159778" y="2129409"/>
                  <a:pt x="97878" y="2098461"/>
                </a:cubicBezTo>
                <a:cubicBezTo>
                  <a:pt x="51453" y="2075248"/>
                  <a:pt x="19384" y="2036331"/>
                  <a:pt x="6251" y="1989128"/>
                </a:cubicBezTo>
                <a:lnTo>
                  <a:pt x="0" y="1942433"/>
                </a:lnTo>
                <a:lnTo>
                  <a:pt x="0" y="707266"/>
                </a:lnTo>
                <a:lnTo>
                  <a:pt x="6251" y="660560"/>
                </a:lnTo>
                <a:cubicBezTo>
                  <a:pt x="19386" y="613339"/>
                  <a:pt x="51458" y="574388"/>
                  <a:pt x="97882" y="551176"/>
                </a:cubicBezTo>
                <a:cubicBezTo>
                  <a:pt x="159782" y="520225"/>
                  <a:pt x="1110967" y="44632"/>
                  <a:pt x="1161977" y="19128"/>
                </a:cubicBezTo>
                <a:cubicBezTo>
                  <a:pt x="1174730" y="12752"/>
                  <a:pt x="1187858" y="7969"/>
                  <a:pt x="1201175" y="4781"/>
                </a:cubicBezTo>
                <a:close/>
              </a:path>
            </a:pathLst>
          </a:custGeom>
          <a:solidFill>
            <a:schemeClr val="accent1">
              <a:alpha val="50000"/>
            </a:schemeClr>
          </a:solidFill>
          <a:ln w="3175" cap="flat" cmpd="sng" algn="ctr">
            <a:solidFill>
              <a:schemeClr val="tx1">
                <a:lumMod val="40000"/>
                <a:lumOff val="60000"/>
                <a:alpha val="20000"/>
              </a:schemeClr>
            </a:solidFill>
            <a:prstDash val="solid"/>
            <a:round/>
            <a:headEnd type="none" w="med" len="med"/>
            <a:tailEnd type="none" w="med" len="med"/>
          </a:ln>
        </p:spPr>
      </p:pic>
      <p:sp>
        <p:nvSpPr>
          <p:cNvPr id="14" name="矩形 13"/>
          <p:cNvSpPr/>
          <p:nvPr>
            <p:custDataLst>
              <p:tags r:id="rId8"/>
            </p:custDataLst>
          </p:nvPr>
        </p:nvSpPr>
        <p:spPr>
          <a:xfrm>
            <a:off x="4820705" y="5333462"/>
            <a:ext cx="2561982" cy="1103297"/>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kern="0" dirty="0">
                <a:solidFill>
                  <a:schemeClr val="tx1">
                    <a:lumMod val="85000"/>
                    <a:lumOff val="15000"/>
                  </a:schemeClr>
                </a:solidFill>
                <a:latin typeface="+mn-ea"/>
                <a:cs typeface="+mn-ea"/>
              </a:rPr>
              <a:t>采用轻量级神经网络架构，确保在有限的硬件资源下也能实现快速响应和实时识别。</a:t>
            </a:r>
            <a:endParaRPr lang="zh-CN" altLang="en-US" sz="1600" kern="0" dirty="0">
              <a:solidFill>
                <a:schemeClr val="tx1">
                  <a:lumMod val="85000"/>
                  <a:lumOff val="15000"/>
                </a:schemeClr>
              </a:solidFill>
              <a:latin typeface="+mn-ea"/>
              <a:cs typeface="+mn-ea"/>
            </a:endParaRPr>
          </a:p>
        </p:txBody>
      </p:sp>
      <p:sp>
        <p:nvSpPr>
          <p:cNvPr id="15" name="矩形 14"/>
          <p:cNvSpPr/>
          <p:nvPr>
            <p:custDataLst>
              <p:tags r:id="rId9"/>
            </p:custDataLst>
          </p:nvPr>
        </p:nvSpPr>
        <p:spPr>
          <a:xfrm>
            <a:off x="4820705" y="4833530"/>
            <a:ext cx="2561982" cy="461475"/>
          </a:xfrm>
          <a:prstGeom prst="rect">
            <a:avLst/>
          </a:prstGeom>
          <a:noFill/>
        </p:spPr>
        <p:txBody>
          <a:bodyPr wrap="square" lIns="0" tIns="0" rIns="0" bIns="0" rtlCol="0" anchor="b">
            <a:noAutofit/>
          </a:bodyPr>
          <a:p>
            <a:pPr algn="ctr">
              <a:spcBef>
                <a:spcPct val="0"/>
              </a:spcBef>
              <a:spcAft>
                <a:spcPct val="0"/>
              </a:spcAft>
            </a:pPr>
            <a:r>
              <a:rPr lang="zh-CN" altLang="en-US" sz="2000" b="1" kern="0">
                <a:solidFill>
                  <a:schemeClr val="accent1"/>
                </a:solidFill>
                <a:latin typeface="+mn-ea"/>
                <a:cs typeface="+mn-ea"/>
              </a:rPr>
              <a:t>实时性能</a:t>
            </a:r>
            <a:endParaRPr lang="zh-CN" altLang="en-US" sz="2000" b="1" kern="0">
              <a:solidFill>
                <a:schemeClr val="accent1"/>
              </a:solidFill>
              <a:latin typeface="+mn-ea"/>
              <a:cs typeface="+mn-ea"/>
            </a:endParaRPr>
          </a:p>
        </p:txBody>
      </p:sp>
      <p:pic>
        <p:nvPicPr>
          <p:cNvPr id="17" name="图片 16" descr="/data/temp/1038a9e0-4621-11f0-86bf-6ed4749937bc.jpg@base@tag=imgScale&amp;m=1&amp;w=689&amp;h=735&amp;q=951038a9e0-4621-11f0-86bf-6ed4749937bc"/>
          <p:cNvPicPr>
            <a:picLocks noChangeAspect="1"/>
          </p:cNvPicPr>
          <p:nvPr>
            <p:custDataLst>
              <p:tags r:id="rId10"/>
            </p:custDataLst>
          </p:nvPr>
        </p:nvPicPr>
        <p:blipFill rotWithShape="1">
          <a:blip r:embed="rId11"/>
          <a:srcRect t="1898" b="1898"/>
          <a:stretch>
            <a:fillRect/>
          </a:stretch>
        </p:blipFill>
        <p:spPr>
          <a:xfrm>
            <a:off x="8371279" y="1799464"/>
            <a:ext cx="2593474" cy="2766634"/>
          </a:xfrm>
          <a:custGeom>
            <a:avLst/>
            <a:gdLst>
              <a:gd name="connsiteX0" fmla="*/ 1241901 w 2483800"/>
              <a:gd name="connsiteY0" fmla="*/ 0 h 2649637"/>
              <a:gd name="connsiteX1" fmla="*/ 1241903 w 2483800"/>
              <a:gd name="connsiteY1" fmla="*/ 0 h 2649637"/>
              <a:gd name="connsiteX2" fmla="*/ 1282228 w 2483800"/>
              <a:gd name="connsiteY2" fmla="*/ 4783 h 2649637"/>
              <a:gd name="connsiteX3" fmla="*/ 1321426 w 2483800"/>
              <a:gd name="connsiteY3" fmla="*/ 19130 h 2649637"/>
              <a:gd name="connsiteX4" fmla="*/ 2385520 w 2483800"/>
              <a:gd name="connsiteY4" fmla="*/ 551178 h 2649637"/>
              <a:gd name="connsiteX5" fmla="*/ 2483800 w 2483800"/>
              <a:gd name="connsiteY5" fmla="*/ 710202 h 2649637"/>
              <a:gd name="connsiteX6" fmla="*/ 2483800 w 2483800"/>
              <a:gd name="connsiteY6" fmla="*/ 1939377 h 2649637"/>
              <a:gd name="connsiteX7" fmla="*/ 2385517 w 2483800"/>
              <a:gd name="connsiteY7" fmla="*/ 2098463 h 2649637"/>
              <a:gd name="connsiteX8" fmla="*/ 1321421 w 2483800"/>
              <a:gd name="connsiteY8" fmla="*/ 2630510 h 2649637"/>
              <a:gd name="connsiteX9" fmla="*/ 1162374 w 2483800"/>
              <a:gd name="connsiteY9" fmla="*/ 2630508 h 2649637"/>
              <a:gd name="connsiteX10" fmla="*/ 98279 w 2483800"/>
              <a:gd name="connsiteY10" fmla="*/ 2098461 h 2649637"/>
              <a:gd name="connsiteX11" fmla="*/ 0 w 2483800"/>
              <a:gd name="connsiteY11" fmla="*/ 1939437 h 2649637"/>
              <a:gd name="connsiteX12" fmla="*/ 0 w 2483800"/>
              <a:gd name="connsiteY12" fmla="*/ 710262 h 2649637"/>
              <a:gd name="connsiteX13" fmla="*/ 98283 w 2483800"/>
              <a:gd name="connsiteY13" fmla="*/ 551176 h 2649637"/>
              <a:gd name="connsiteX14" fmla="*/ 1162378 w 2483800"/>
              <a:gd name="connsiteY14" fmla="*/ 19128 h 2649637"/>
              <a:gd name="connsiteX15" fmla="*/ 1201576 w 2483800"/>
              <a:gd name="connsiteY15" fmla="*/ 4781 h 264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800" h="2649637">
                <a:moveTo>
                  <a:pt x="1241901" y="0"/>
                </a:moveTo>
                <a:lnTo>
                  <a:pt x="1241903" y="0"/>
                </a:lnTo>
                <a:lnTo>
                  <a:pt x="1282228" y="4783"/>
                </a:lnTo>
                <a:cubicBezTo>
                  <a:pt x="1295545" y="7971"/>
                  <a:pt x="1308674" y="12754"/>
                  <a:pt x="1321426" y="19130"/>
                </a:cubicBezTo>
                <a:cubicBezTo>
                  <a:pt x="1372435" y="44635"/>
                  <a:pt x="2323621" y="520228"/>
                  <a:pt x="2385520" y="551178"/>
                </a:cubicBezTo>
                <a:cubicBezTo>
                  <a:pt x="2447420" y="582128"/>
                  <a:pt x="2483800" y="640996"/>
                  <a:pt x="2483800" y="710202"/>
                </a:cubicBezTo>
                <a:cubicBezTo>
                  <a:pt x="2483800" y="779408"/>
                  <a:pt x="2483800" y="1870171"/>
                  <a:pt x="2483800" y="1939377"/>
                </a:cubicBezTo>
                <a:cubicBezTo>
                  <a:pt x="2483800" y="2008583"/>
                  <a:pt x="2447417" y="2067513"/>
                  <a:pt x="2385517" y="2098463"/>
                </a:cubicBezTo>
                <a:cubicBezTo>
                  <a:pt x="2323617" y="2129413"/>
                  <a:pt x="1372431" y="2605005"/>
                  <a:pt x="1321421" y="2630510"/>
                </a:cubicBezTo>
                <a:cubicBezTo>
                  <a:pt x="1270412" y="2656015"/>
                  <a:pt x="1213384" y="2656012"/>
                  <a:pt x="1162374" y="2630508"/>
                </a:cubicBezTo>
                <a:cubicBezTo>
                  <a:pt x="1111365" y="2605002"/>
                  <a:pt x="160179" y="2129409"/>
                  <a:pt x="98279" y="2098461"/>
                </a:cubicBezTo>
                <a:cubicBezTo>
                  <a:pt x="36379" y="2067510"/>
                  <a:pt x="0" y="2008642"/>
                  <a:pt x="0" y="1939437"/>
                </a:cubicBezTo>
                <a:cubicBezTo>
                  <a:pt x="0" y="1870230"/>
                  <a:pt x="0" y="779467"/>
                  <a:pt x="0" y="710262"/>
                </a:cubicBezTo>
                <a:cubicBezTo>
                  <a:pt x="0" y="641055"/>
                  <a:pt x="36384" y="582125"/>
                  <a:pt x="98283" y="551176"/>
                </a:cubicBezTo>
                <a:cubicBezTo>
                  <a:pt x="160183" y="520225"/>
                  <a:pt x="1111368" y="44632"/>
                  <a:pt x="1162378" y="19128"/>
                </a:cubicBezTo>
                <a:cubicBezTo>
                  <a:pt x="1175131" y="12752"/>
                  <a:pt x="1188259" y="7969"/>
                  <a:pt x="1201576" y="4781"/>
                </a:cubicBezTo>
                <a:close/>
              </a:path>
            </a:pathLst>
          </a:custGeom>
          <a:solidFill>
            <a:schemeClr val="accent1">
              <a:alpha val="50000"/>
            </a:schemeClr>
          </a:solidFill>
          <a:ln w="3175" cap="flat" cmpd="sng" algn="ctr">
            <a:solidFill>
              <a:schemeClr val="tx1">
                <a:lumMod val="40000"/>
                <a:lumOff val="60000"/>
                <a:alpha val="20000"/>
              </a:schemeClr>
            </a:solidFill>
            <a:prstDash val="solid"/>
            <a:round/>
            <a:headEnd type="none" w="med" len="med"/>
            <a:tailEnd type="none" w="med" len="med"/>
          </a:ln>
        </p:spPr>
      </p:pic>
      <p:sp>
        <p:nvSpPr>
          <p:cNvPr id="21" name="矩形 20"/>
          <p:cNvSpPr/>
          <p:nvPr>
            <p:custDataLst>
              <p:tags r:id="rId12"/>
            </p:custDataLst>
          </p:nvPr>
        </p:nvSpPr>
        <p:spPr>
          <a:xfrm>
            <a:off x="8397800" y="5333462"/>
            <a:ext cx="2561982" cy="1103297"/>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kern="0">
                <a:solidFill>
                  <a:schemeClr val="tx1">
                    <a:lumMod val="85000"/>
                    <a:lumOff val="15000"/>
                  </a:schemeClr>
                </a:solidFill>
                <a:latin typeface="+mn-ea"/>
                <a:cs typeface="+mn-ea"/>
              </a:rPr>
              <a:t>选择开源框架和算法，便于后续根据大赛反馈和数据集变化进行模型调整和优化。</a:t>
            </a:r>
            <a:endParaRPr lang="zh-CN" altLang="en-US" sz="1600" kern="0">
              <a:solidFill>
                <a:schemeClr val="tx1">
                  <a:lumMod val="85000"/>
                  <a:lumOff val="15000"/>
                </a:schemeClr>
              </a:solidFill>
              <a:latin typeface="+mn-ea"/>
              <a:cs typeface="+mn-ea"/>
            </a:endParaRPr>
          </a:p>
        </p:txBody>
      </p:sp>
      <p:sp>
        <p:nvSpPr>
          <p:cNvPr id="22" name="矩形 21"/>
          <p:cNvSpPr/>
          <p:nvPr>
            <p:custDataLst>
              <p:tags r:id="rId13"/>
            </p:custDataLst>
          </p:nvPr>
        </p:nvSpPr>
        <p:spPr>
          <a:xfrm>
            <a:off x="8397800" y="4833530"/>
            <a:ext cx="2561982" cy="461475"/>
          </a:xfrm>
          <a:prstGeom prst="rect">
            <a:avLst/>
          </a:prstGeom>
          <a:noFill/>
        </p:spPr>
        <p:txBody>
          <a:bodyPr wrap="square" lIns="0" tIns="0" rIns="0" bIns="0" rtlCol="0" anchor="b">
            <a:noAutofit/>
          </a:bodyPr>
          <a:p>
            <a:pPr algn="ctr">
              <a:spcBef>
                <a:spcPct val="0"/>
              </a:spcBef>
              <a:spcAft>
                <a:spcPct val="0"/>
              </a:spcAft>
            </a:pPr>
            <a:r>
              <a:rPr lang="zh-CN" altLang="en-US" sz="2000" b="1" kern="0">
                <a:solidFill>
                  <a:schemeClr val="accent1"/>
                </a:solidFill>
                <a:latin typeface="+mn-ea"/>
                <a:cs typeface="+mn-ea"/>
              </a:rPr>
              <a:t>可扩展性</a:t>
            </a:r>
            <a:endParaRPr lang="zh-CN" altLang="en-US" sz="2000" b="1" kern="0">
              <a:solidFill>
                <a:schemeClr val="accent1"/>
              </a:solidFill>
              <a:latin typeface="+mn-ea"/>
              <a:cs typeface="+mn-ea"/>
            </a:endParaRPr>
          </a:p>
        </p:txBody>
      </p:sp>
    </p:spTree>
    <p:custDataLst>
      <p:tags r:id="rId1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获取</a:t>
            </a:r>
            <a:r>
              <a:rPr lang="zh-CN" altLang="en-US"/>
              <a:t>数据集</a:t>
            </a:r>
            <a:endParaRPr lang="zh-CN" altLang="en-US"/>
          </a:p>
        </p:txBody>
      </p:sp>
      <p:sp>
        <p:nvSpPr>
          <p:cNvPr id="3" name="文本框 2"/>
          <p:cNvSpPr txBox="1"/>
          <p:nvPr/>
        </p:nvSpPr>
        <p:spPr>
          <a:xfrm>
            <a:off x="635000" y="1294130"/>
            <a:ext cx="9556115" cy="404495"/>
          </a:xfrm>
          <a:prstGeom prst="rect">
            <a:avLst/>
          </a:prstGeom>
          <a:noFill/>
        </p:spPr>
        <p:txBody>
          <a:bodyPr wrap="square" rtlCol="0">
            <a:noAutofit/>
          </a:bodyPr>
          <a:p>
            <a:pPr algn="l"/>
            <a:r>
              <a:rPr lang="zh-CN" altLang="en-US" dirty="0" err="1" smtClean="0">
                <a:solidFill>
                  <a:schemeClr val="accent6"/>
                </a:solidFill>
              </a:rPr>
              <a:t>数据集来源：</a:t>
            </a:r>
            <a:r>
              <a:rPr lang="en-US" altLang="zh-CN" dirty="0" err="1" smtClean="0">
                <a:solidFill>
                  <a:schemeClr val="accent6"/>
                </a:solidFill>
              </a:rPr>
              <a:t>1.</a:t>
            </a:r>
            <a:r>
              <a:rPr lang="zh-CN" altLang="en-US" dirty="0" err="1" smtClean="0">
                <a:solidFill>
                  <a:schemeClr val="accent6"/>
                </a:solidFill>
              </a:rPr>
              <a:t>大赛交流群中发布的图片</a:t>
            </a:r>
            <a:r>
              <a:rPr lang="en-US" altLang="zh-CN" dirty="0" err="1" smtClean="0">
                <a:solidFill>
                  <a:schemeClr val="accent6"/>
                </a:solidFill>
              </a:rPr>
              <a:t>42</a:t>
            </a:r>
            <a:r>
              <a:rPr lang="zh-CN" altLang="en-US" dirty="0" err="1" smtClean="0">
                <a:solidFill>
                  <a:schemeClr val="accent6"/>
                </a:solidFill>
              </a:rPr>
              <a:t>张。</a:t>
            </a:r>
            <a:r>
              <a:rPr lang="en-US" altLang="zh-CN" dirty="0" err="1" smtClean="0">
                <a:solidFill>
                  <a:schemeClr val="accent6"/>
                </a:solidFill>
              </a:rPr>
              <a:t>2.</a:t>
            </a:r>
            <a:r>
              <a:rPr lang="zh-CN" altLang="en-US" dirty="0" err="1" smtClean="0">
                <a:solidFill>
                  <a:schemeClr val="accent6"/>
                </a:solidFill>
              </a:rPr>
              <a:t>网页中爬取去水印后</a:t>
            </a:r>
            <a:r>
              <a:rPr lang="zh-CN" altLang="en-US" dirty="0" err="1" smtClean="0">
                <a:solidFill>
                  <a:schemeClr val="accent6"/>
                </a:solidFill>
              </a:rPr>
              <a:t>得到</a:t>
            </a:r>
            <a:r>
              <a:rPr lang="en-US" altLang="zh-CN" dirty="0" err="1" smtClean="0">
                <a:solidFill>
                  <a:schemeClr val="accent6"/>
                </a:solidFill>
              </a:rPr>
              <a:t>301</a:t>
            </a:r>
            <a:r>
              <a:rPr lang="zh-CN" altLang="en-US" dirty="0" err="1" smtClean="0">
                <a:solidFill>
                  <a:schemeClr val="accent6"/>
                </a:solidFill>
              </a:rPr>
              <a:t>张网球</a:t>
            </a:r>
            <a:r>
              <a:rPr lang="zh-CN" altLang="en-US" dirty="0" err="1" smtClean="0">
                <a:solidFill>
                  <a:schemeClr val="accent6"/>
                </a:solidFill>
              </a:rPr>
              <a:t>图片</a:t>
            </a:r>
            <a:endParaRPr lang="zh-CN" altLang="en-US" dirty="0" err="1" smtClean="0">
              <a:solidFill>
                <a:schemeClr val="accent6"/>
              </a:solidFill>
            </a:endParaRPr>
          </a:p>
        </p:txBody>
      </p:sp>
      <p:sp>
        <p:nvSpPr>
          <p:cNvPr id="4" name="文本框 3"/>
          <p:cNvSpPr txBox="1"/>
          <p:nvPr/>
        </p:nvSpPr>
        <p:spPr>
          <a:xfrm>
            <a:off x="676275" y="2041525"/>
            <a:ext cx="9906635" cy="922020"/>
          </a:xfrm>
          <a:prstGeom prst="rect">
            <a:avLst/>
          </a:prstGeom>
          <a:noFill/>
        </p:spPr>
        <p:txBody>
          <a:bodyPr wrap="square" rtlCol="0">
            <a:spAutoFit/>
          </a:bodyPr>
          <a:p>
            <a:pPr algn="l"/>
            <a:r>
              <a:rPr lang="zh-CN" altLang="en-US" dirty="0" err="1" smtClean="0">
                <a:solidFill>
                  <a:schemeClr val="accent6"/>
                </a:solidFill>
              </a:rPr>
              <a:t>数据标注：没有使用传统的标注工具（</a:t>
            </a:r>
            <a:r>
              <a:rPr lang="en-US" altLang="zh-CN" dirty="0" err="1" smtClean="0">
                <a:solidFill>
                  <a:schemeClr val="accent6"/>
                </a:solidFill>
              </a:rPr>
              <a:t>LabelImg</a:t>
            </a:r>
            <a:r>
              <a:rPr lang="zh-CN" altLang="en-US" dirty="0" err="1" smtClean="0">
                <a:solidFill>
                  <a:schemeClr val="accent6"/>
                </a:solidFill>
              </a:rPr>
              <a:t>，</a:t>
            </a:r>
            <a:r>
              <a:rPr lang="en-US" altLang="zh-CN" dirty="0" err="1" smtClean="0">
                <a:solidFill>
                  <a:schemeClr val="accent6"/>
                </a:solidFill>
              </a:rPr>
              <a:t>Labelme</a:t>
            </a:r>
            <a:r>
              <a:rPr lang="zh-CN" altLang="en-US" dirty="0" err="1" smtClean="0">
                <a:solidFill>
                  <a:schemeClr val="accent6"/>
                </a:solidFill>
              </a:rPr>
              <a:t>，</a:t>
            </a:r>
            <a:r>
              <a:rPr lang="en-US" altLang="zh-CN" dirty="0" err="1" smtClean="0">
                <a:solidFill>
                  <a:schemeClr val="accent6"/>
                </a:solidFill>
              </a:rPr>
              <a:t>VGG Image Annotator</a:t>
            </a:r>
            <a:r>
              <a:rPr lang="zh-CN" altLang="en-US" dirty="0" err="1" smtClean="0">
                <a:solidFill>
                  <a:schemeClr val="accent6"/>
                </a:solidFill>
              </a:rPr>
              <a:t>等）而是选择将所有图片上传到</a:t>
            </a:r>
            <a:r>
              <a:rPr lang="en-US" altLang="zh-CN" dirty="0" err="1" smtClean="0">
                <a:solidFill>
                  <a:schemeClr val="accent6"/>
                </a:solidFill>
              </a:rPr>
              <a:t>roboflow</a:t>
            </a:r>
            <a:r>
              <a:rPr lang="zh-CN" altLang="en-US" dirty="0" err="1" smtClean="0">
                <a:solidFill>
                  <a:schemeClr val="accent6"/>
                </a:solidFill>
              </a:rPr>
              <a:t>平台，可以用平台的标注工具进行标注，还可以远程</a:t>
            </a:r>
            <a:r>
              <a:rPr lang="zh-CN" altLang="en-US" dirty="0" err="1" smtClean="0">
                <a:solidFill>
                  <a:schemeClr val="accent6"/>
                </a:solidFill>
              </a:rPr>
              <a:t>办公，要方便</a:t>
            </a:r>
            <a:r>
              <a:rPr lang="zh-CN" altLang="en-US" dirty="0" err="1" smtClean="0">
                <a:solidFill>
                  <a:schemeClr val="accent6"/>
                </a:solidFill>
              </a:rPr>
              <a:t>许多！</a:t>
            </a:r>
            <a:endParaRPr lang="zh-CN" altLang="en-US" dirty="0" err="1" smtClean="0">
              <a:solidFill>
                <a:schemeClr val="accent6"/>
              </a:solidFill>
            </a:endParaRPr>
          </a:p>
        </p:txBody>
      </p:sp>
      <p:pic>
        <p:nvPicPr>
          <p:cNvPr id="5" name="图片 4" descr="微信截图_20250611015613"/>
          <p:cNvPicPr>
            <a:picLocks noChangeAspect="1"/>
          </p:cNvPicPr>
          <p:nvPr/>
        </p:nvPicPr>
        <p:blipFill>
          <a:blip r:embed="rId1"/>
          <a:stretch>
            <a:fillRect/>
          </a:stretch>
        </p:blipFill>
        <p:spPr>
          <a:xfrm>
            <a:off x="336550" y="2963545"/>
            <a:ext cx="11547475" cy="339852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a:t>
            </a:r>
            <a:r>
              <a:rPr lang="zh-CN" altLang="en-US"/>
              <a:t>处理</a:t>
            </a:r>
            <a:endParaRPr lang="zh-CN" altLang="en-US"/>
          </a:p>
        </p:txBody>
      </p:sp>
      <p:sp>
        <p:nvSpPr>
          <p:cNvPr id="3" name="文本框 2"/>
          <p:cNvSpPr txBox="1"/>
          <p:nvPr/>
        </p:nvSpPr>
        <p:spPr>
          <a:xfrm>
            <a:off x="933450" y="1242060"/>
            <a:ext cx="9131935" cy="922020"/>
          </a:xfrm>
          <a:prstGeom prst="rect">
            <a:avLst/>
          </a:prstGeom>
          <a:noFill/>
        </p:spPr>
        <p:txBody>
          <a:bodyPr wrap="square" rtlCol="0">
            <a:spAutoFit/>
          </a:bodyPr>
          <a:p>
            <a:pPr algn="l"/>
            <a:r>
              <a:rPr lang="zh-CN" altLang="en-US" dirty="0" err="1" smtClean="0">
                <a:solidFill>
                  <a:schemeClr val="accent6"/>
                </a:solidFill>
              </a:rPr>
              <a:t>使用</a:t>
            </a:r>
            <a:r>
              <a:rPr lang="en-US" altLang="zh-CN" dirty="0" err="1" smtClean="0">
                <a:solidFill>
                  <a:schemeClr val="accent6"/>
                </a:solidFill>
              </a:rPr>
              <a:t>roboflow</a:t>
            </a:r>
            <a:r>
              <a:rPr lang="zh-CN" altLang="en-US" dirty="0" err="1" smtClean="0">
                <a:solidFill>
                  <a:schemeClr val="accent6"/>
                </a:solidFill>
              </a:rPr>
              <a:t>平台将标注好的图图片进行预处理，比如隔离对象，静态剪裁，动态剪裁，灰度处理，和自动调整对比度。但预处理的过程不是越多越好，有几次数据集预处理过程过多，训练的结果并不</a:t>
            </a:r>
            <a:r>
              <a:rPr lang="zh-CN" altLang="en-US" dirty="0" err="1" smtClean="0">
                <a:solidFill>
                  <a:schemeClr val="accent6"/>
                </a:solidFill>
              </a:rPr>
              <a:t>太理想</a:t>
            </a:r>
            <a:endParaRPr lang="zh-CN" altLang="en-US" dirty="0" err="1" smtClean="0">
              <a:solidFill>
                <a:schemeClr val="accent6"/>
              </a:solidFill>
            </a:endParaRPr>
          </a:p>
        </p:txBody>
      </p:sp>
      <p:sp>
        <p:nvSpPr>
          <p:cNvPr id="4" name="文本框 3"/>
          <p:cNvSpPr txBox="1"/>
          <p:nvPr/>
        </p:nvSpPr>
        <p:spPr>
          <a:xfrm>
            <a:off x="1115695" y="2451735"/>
            <a:ext cx="8782050" cy="899795"/>
          </a:xfrm>
          <a:prstGeom prst="rect">
            <a:avLst/>
          </a:prstGeom>
          <a:noFill/>
        </p:spPr>
        <p:txBody>
          <a:bodyPr wrap="square" rtlCol="0">
            <a:noAutofit/>
          </a:bodyPr>
          <a:p>
            <a:pPr algn="l"/>
            <a:r>
              <a:rPr lang="zh-CN" altLang="en-US" dirty="0" err="1" smtClean="0">
                <a:solidFill>
                  <a:schemeClr val="accent6"/>
                </a:solidFill>
              </a:rPr>
              <a:t>预处理后，我又在</a:t>
            </a:r>
            <a:r>
              <a:rPr lang="en-US" altLang="zh-CN" dirty="0" err="1" smtClean="0">
                <a:solidFill>
                  <a:schemeClr val="accent6"/>
                </a:solidFill>
              </a:rPr>
              <a:t>roboflow</a:t>
            </a:r>
            <a:r>
              <a:rPr lang="zh-CN" altLang="en-US" dirty="0" err="1" smtClean="0">
                <a:solidFill>
                  <a:schemeClr val="accent6"/>
                </a:solidFill>
              </a:rPr>
              <a:t>平台上通过调整图片空翻，旋转，灰度，色调，饱和，亮度等增大数据集，最后总共得到</a:t>
            </a:r>
            <a:r>
              <a:rPr lang="en-US" altLang="zh-CN" dirty="0" err="1" smtClean="0">
                <a:solidFill>
                  <a:schemeClr val="accent6"/>
                </a:solidFill>
              </a:rPr>
              <a:t>795</a:t>
            </a:r>
            <a:r>
              <a:rPr lang="zh-CN" altLang="en-US" dirty="0" err="1" smtClean="0">
                <a:solidFill>
                  <a:schemeClr val="accent6"/>
                </a:solidFill>
              </a:rPr>
              <a:t>张图片使用，其中</a:t>
            </a:r>
            <a:r>
              <a:rPr lang="en-US" altLang="zh-CN" dirty="0" err="1" smtClean="0">
                <a:solidFill>
                  <a:schemeClr val="accent6"/>
                </a:solidFill>
              </a:rPr>
              <a:t>741</a:t>
            </a:r>
            <a:r>
              <a:rPr lang="zh-CN" altLang="en-US" dirty="0" err="1" smtClean="0">
                <a:solidFill>
                  <a:schemeClr val="accent6"/>
                </a:solidFill>
              </a:rPr>
              <a:t>张为训练集，</a:t>
            </a:r>
            <a:r>
              <a:rPr lang="en-US" altLang="zh-CN" dirty="0" err="1" smtClean="0">
                <a:solidFill>
                  <a:schemeClr val="accent6"/>
                </a:solidFill>
              </a:rPr>
              <a:t>54</a:t>
            </a:r>
            <a:r>
              <a:rPr lang="zh-CN" altLang="en-US" dirty="0" err="1" smtClean="0">
                <a:solidFill>
                  <a:schemeClr val="accent6"/>
                </a:solidFill>
              </a:rPr>
              <a:t>张为验证</a:t>
            </a:r>
            <a:r>
              <a:rPr lang="zh-CN" altLang="en-US" dirty="0" err="1" smtClean="0">
                <a:solidFill>
                  <a:schemeClr val="accent6"/>
                </a:solidFill>
              </a:rPr>
              <a:t>集</a:t>
            </a:r>
            <a:endParaRPr lang="zh-CN" altLang="en-US" dirty="0" err="1" smtClean="0">
              <a:solidFill>
                <a:schemeClr val="accent6"/>
              </a:solidFill>
            </a:endParaRPr>
          </a:p>
        </p:txBody>
      </p:sp>
      <p:pic>
        <p:nvPicPr>
          <p:cNvPr id="5" name="图片 4" descr="微信截图_20250611021008"/>
          <p:cNvPicPr>
            <a:picLocks noChangeAspect="1"/>
          </p:cNvPicPr>
          <p:nvPr/>
        </p:nvPicPr>
        <p:blipFill>
          <a:blip r:embed="rId1"/>
          <a:stretch>
            <a:fillRect/>
          </a:stretch>
        </p:blipFill>
        <p:spPr>
          <a:xfrm>
            <a:off x="1732280" y="3131185"/>
            <a:ext cx="6072505" cy="356933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UNIT_TYPE" val="i"/>
  <p:tag name="KSO_WM_UNIT_INDEX" val="1"/>
</p:tagLst>
</file>

<file path=ppt/tags/tag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0"/>
  <p:tag name="KSO_WM_UNIT_LAYERLEVEL" val="1"/>
  <p:tag name="KSO_WM_TAG_VERSION" val="1.0"/>
  <p:tag name="KSO_WM_UNIT_TYPE" val="i"/>
  <p:tag name="KSO_WM_UNIT_INDEX" val="10"/>
</p:tagLst>
</file>

<file path=ppt/tags/tag1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
  <p:tag name="KSO_WM_UNIT_LAYERLEVEL" val="1"/>
  <p:tag name="KSO_WM_TAG_VERSION" val="1.0"/>
  <p:tag name="KSO_WM_UNIT_TYPE" val="i"/>
  <p:tag name="KSO_WM_UNIT_INDEX" val="6"/>
</p:tagLst>
</file>

<file path=ppt/tags/tag1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
  <p:tag name="KSO_WM_UNIT_LAYERLEVEL" val="1"/>
  <p:tag name="KSO_WM_TAG_VERSION" val="1.0"/>
  <p:tag name="KSO_WM_UNIT_TYPE" val="i"/>
  <p:tag name="KSO_WM_UNIT_INDEX" val="7"/>
</p:tagLst>
</file>

<file path=ppt/tags/tag1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8"/>
  <p:tag name="KSO_WM_UNIT_LAYERLEVEL" val="1"/>
  <p:tag name="KSO_WM_TAG_VERSION" val="1.0"/>
  <p:tag name="KSO_WM_UNIT_TYPE" val="i"/>
  <p:tag name="KSO_WM_UNIT_INDEX" val="8"/>
</p:tagLst>
</file>

<file path=ppt/tags/tag1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9"/>
  <p:tag name="KSO_WM_UNIT_LAYERLEVEL" val="1"/>
  <p:tag name="KSO_WM_TAG_VERSION" val="1.0"/>
  <p:tag name="KSO_WM_UNIT_TYPE" val="i"/>
  <p:tag name="KSO_WM_UNIT_INDEX" val="9"/>
</p:tagLst>
</file>

<file path=ppt/tags/tag1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0"/>
  <p:tag name="KSO_WM_UNIT_LAYERLEVEL" val="1"/>
  <p:tag name="KSO_WM_TAG_VERSION" val="1.0"/>
  <p:tag name="KSO_WM_UNIT_TYPE" val="i"/>
  <p:tag name="KSO_WM_UNIT_INDEX" val="10"/>
</p:tagLst>
</file>

<file path=ppt/tags/tag1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1"/>
  <p:tag name="KSO_WM_UNIT_LAYERLEVEL" val="1"/>
  <p:tag name="KSO_WM_TAG_VERSION" val="1.0"/>
  <p:tag name="KSO_WM_UNIT_TYPE" val="i"/>
  <p:tag name="KSO_WM_UNIT_INDEX" val="11"/>
</p:tagLst>
</file>

<file path=ppt/tags/tag1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2"/>
  <p:tag name="KSO_WM_UNIT_LAYERLEVEL" val="1"/>
  <p:tag name="KSO_WM_TAG_VERSION" val="1.0"/>
  <p:tag name="KSO_WM_UNIT_TYPE" val="i"/>
  <p:tag name="KSO_WM_UNIT_INDEX" val="12"/>
</p:tagLst>
</file>

<file path=ppt/tags/tag1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3"/>
  <p:tag name="KSO_WM_UNIT_LAYERLEVEL" val="1"/>
  <p:tag name="KSO_WM_TAG_VERSION" val="1.0"/>
  <p:tag name="KSO_WM_UNIT_TYPE" val="i"/>
  <p:tag name="KSO_WM_UNIT_INDEX" val="13"/>
</p:tagLst>
</file>

<file path=ppt/tags/tag1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4"/>
  <p:tag name="KSO_WM_UNIT_LAYERLEVEL" val="1"/>
  <p:tag name="KSO_WM_TAG_VERSION" val="1.0"/>
  <p:tag name="KSO_WM_UNIT_TYPE" val="i"/>
  <p:tag name="KSO_WM_UNIT_INDEX" val="14"/>
</p:tagLst>
</file>

<file path=ppt/tags/tag1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5"/>
  <p:tag name="KSO_WM_UNIT_LAYERLEVEL" val="1"/>
  <p:tag name="KSO_WM_TAG_VERSION" val="1.0"/>
  <p:tag name="KSO_WM_UNIT_TYPE" val="i"/>
  <p:tag name="KSO_WM_UNIT_INDEX" val="15"/>
</p:tagLst>
</file>

<file path=ppt/tags/tag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1"/>
  <p:tag name="KSO_WM_UNIT_LAYERLEVEL" val="1"/>
  <p:tag name="KSO_WM_TAG_VERSION" val="1.0"/>
  <p:tag name="KSO_WM_UNIT_TYPE" val="i"/>
  <p:tag name="KSO_WM_UNIT_INDEX" val="11"/>
</p:tagLst>
</file>

<file path=ppt/tags/tag1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6"/>
  <p:tag name="KSO_WM_UNIT_LAYERLEVEL" val="1"/>
  <p:tag name="KSO_WM_TAG_VERSION" val="1.0"/>
  <p:tag name="KSO_WM_UNIT_TYPE" val="i"/>
  <p:tag name="KSO_WM_UNIT_INDEX" val="16"/>
</p:tagLst>
</file>

<file path=ppt/tags/tag1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7"/>
  <p:tag name="KSO_WM_UNIT_LAYERLEVEL" val="1"/>
  <p:tag name="KSO_WM_TAG_VERSION" val="1.0"/>
  <p:tag name="KSO_WM_UNIT_TYPE" val="i"/>
  <p:tag name="KSO_WM_UNIT_INDEX" val="17"/>
</p:tagLst>
</file>

<file path=ppt/tags/tag1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8"/>
  <p:tag name="KSO_WM_UNIT_LAYERLEVEL" val="1"/>
  <p:tag name="KSO_WM_TAG_VERSION" val="1.0"/>
  <p:tag name="KSO_WM_UNIT_TYPE" val="i"/>
  <p:tag name="KSO_WM_UNIT_INDEX" val="18"/>
</p:tagLst>
</file>

<file path=ppt/tags/tag1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9"/>
  <p:tag name="KSO_WM_UNIT_LAYERLEVEL" val="1"/>
  <p:tag name="KSO_WM_TAG_VERSION" val="1.0"/>
  <p:tag name="KSO_WM_UNIT_TYPE" val="i"/>
  <p:tag name="KSO_WM_UNIT_INDEX" val="19"/>
</p:tagLst>
</file>

<file path=ppt/tags/tag1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0"/>
  <p:tag name="KSO_WM_UNIT_LAYERLEVEL" val="1"/>
  <p:tag name="KSO_WM_TAG_VERSION" val="1.0"/>
  <p:tag name="KSO_WM_UNIT_TYPE" val="i"/>
  <p:tag name="KSO_WM_UNIT_INDEX" val="20"/>
</p:tagLst>
</file>

<file path=ppt/tags/tag1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1"/>
  <p:tag name="KSO_WM_UNIT_LAYERLEVEL" val="1"/>
  <p:tag name="KSO_WM_TAG_VERSION" val="1.0"/>
  <p:tag name="KSO_WM_UNIT_TYPE" val="i"/>
  <p:tag name="KSO_WM_UNIT_INDEX" val="21"/>
</p:tagLst>
</file>

<file path=ppt/tags/tag1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2"/>
  <p:tag name="KSO_WM_UNIT_LAYERLEVEL" val="1"/>
  <p:tag name="KSO_WM_TAG_VERSION" val="1.0"/>
  <p:tag name="KSO_WM_UNIT_TYPE" val="i"/>
  <p:tag name="KSO_WM_UNIT_INDEX" val="22"/>
</p:tagLst>
</file>

<file path=ppt/tags/tag1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3"/>
  <p:tag name="KSO_WM_UNIT_LAYERLEVEL" val="1"/>
  <p:tag name="KSO_WM_TAG_VERSION" val="1.0"/>
  <p:tag name="KSO_WM_UNIT_TYPE" val="i"/>
  <p:tag name="KSO_WM_UNIT_INDEX" val="23"/>
</p:tagLst>
</file>

<file path=ppt/tags/tag1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4"/>
  <p:tag name="KSO_WM_UNIT_LAYERLEVEL" val="1"/>
  <p:tag name="KSO_WM_TAG_VERSION" val="1.0"/>
  <p:tag name="KSO_WM_UNIT_TYPE" val="i"/>
  <p:tag name="KSO_WM_UNIT_INDEX" val="24"/>
</p:tagLst>
</file>

<file path=ppt/tags/tag1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5"/>
  <p:tag name="KSO_WM_UNIT_LAYERLEVEL" val="1"/>
  <p:tag name="KSO_WM_TAG_VERSION" val="1.0"/>
  <p:tag name="KSO_WM_UNIT_TYPE" val="i"/>
  <p:tag name="KSO_WM_UNIT_INDEX" val="25"/>
</p:tagLst>
</file>

<file path=ppt/tags/tag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2"/>
  <p:tag name="KSO_WM_UNIT_LAYERLEVEL" val="1"/>
  <p:tag name="KSO_WM_TAG_VERSION" val="1.0"/>
  <p:tag name="KSO_WM_UNIT_TYPE" val="i"/>
  <p:tag name="KSO_WM_UNIT_INDEX" val="12"/>
</p:tagLst>
</file>

<file path=ppt/tags/tag1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6"/>
  <p:tag name="KSO_WM_UNIT_LAYERLEVEL" val="1"/>
  <p:tag name="KSO_WM_TAG_VERSION" val="1.0"/>
  <p:tag name="KSO_WM_UNIT_TYPE" val="i"/>
  <p:tag name="KSO_WM_UNIT_INDEX" val="26"/>
</p:tagLst>
</file>

<file path=ppt/tags/tag1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7"/>
  <p:tag name="KSO_WM_UNIT_LAYERLEVEL" val="1"/>
  <p:tag name="KSO_WM_TAG_VERSION" val="1.0"/>
  <p:tag name="KSO_WM_UNIT_TYPE" val="i"/>
  <p:tag name="KSO_WM_UNIT_INDEX" val="27"/>
</p:tagLst>
</file>

<file path=ppt/tags/tag1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8"/>
  <p:tag name="KSO_WM_UNIT_LAYERLEVEL" val="1"/>
  <p:tag name="KSO_WM_TAG_VERSION" val="1.0"/>
  <p:tag name="KSO_WM_UNIT_TYPE" val="i"/>
  <p:tag name="KSO_WM_UNIT_INDEX" val="28"/>
</p:tagLst>
</file>

<file path=ppt/tags/tag1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9"/>
  <p:tag name="KSO_WM_UNIT_LAYERLEVEL" val="1"/>
  <p:tag name="KSO_WM_TAG_VERSION" val="1.0"/>
  <p:tag name="KSO_WM_UNIT_TYPE" val="i"/>
  <p:tag name="KSO_WM_UNIT_INDEX" val="29"/>
</p:tagLst>
</file>

<file path=ppt/tags/tag1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0"/>
  <p:tag name="KSO_WM_UNIT_LAYERLEVEL" val="1"/>
  <p:tag name="KSO_WM_TAG_VERSION" val="1.0"/>
  <p:tag name="KSO_WM_UNIT_TYPE" val="i"/>
  <p:tag name="KSO_WM_UNIT_INDEX" val="30"/>
</p:tagLst>
</file>

<file path=ppt/tags/tag1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1"/>
  <p:tag name="KSO_WM_UNIT_LAYERLEVEL" val="1"/>
  <p:tag name="KSO_WM_TAG_VERSION" val="1.0"/>
  <p:tag name="KSO_WM_UNIT_TYPE" val="i"/>
  <p:tag name="KSO_WM_UNIT_INDEX" val="31"/>
</p:tagLst>
</file>

<file path=ppt/tags/tag1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2"/>
  <p:tag name="KSO_WM_UNIT_LAYERLEVEL" val="1"/>
  <p:tag name="KSO_WM_TAG_VERSION" val="1.0"/>
  <p:tag name="KSO_WM_UNIT_TYPE" val="i"/>
  <p:tag name="KSO_WM_UNIT_INDEX" val="32"/>
</p:tagLst>
</file>

<file path=ppt/tags/tag1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3"/>
  <p:tag name="KSO_WM_UNIT_LAYERLEVEL" val="1"/>
  <p:tag name="KSO_WM_TAG_VERSION" val="1.0"/>
  <p:tag name="KSO_WM_UNIT_TYPE" val="i"/>
  <p:tag name="KSO_WM_UNIT_INDEX" val="33"/>
</p:tagLst>
</file>

<file path=ppt/tags/tag1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4"/>
  <p:tag name="KSO_WM_UNIT_LAYERLEVEL" val="1"/>
  <p:tag name="KSO_WM_TAG_VERSION" val="1.0"/>
  <p:tag name="KSO_WM_UNIT_TYPE" val="i"/>
  <p:tag name="KSO_WM_UNIT_INDEX" val="34"/>
</p:tagLst>
</file>

<file path=ppt/tags/tag1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5"/>
  <p:tag name="KSO_WM_UNIT_LAYERLEVEL" val="1"/>
  <p:tag name="KSO_WM_TAG_VERSION" val="1.0"/>
  <p:tag name="KSO_WM_UNIT_TYPE" val="i"/>
  <p:tag name="KSO_WM_UNIT_INDEX" val="35"/>
</p:tagLst>
</file>

<file path=ppt/tags/tag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3"/>
  <p:tag name="KSO_WM_UNIT_LAYERLEVEL" val="1"/>
  <p:tag name="KSO_WM_TAG_VERSION" val="1.0"/>
  <p:tag name="KSO_WM_UNIT_TYPE" val="i"/>
  <p:tag name="KSO_WM_UNIT_INDEX" val="13"/>
</p:tagLst>
</file>

<file path=ppt/tags/tag1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6"/>
  <p:tag name="KSO_WM_UNIT_LAYERLEVEL" val="1"/>
  <p:tag name="KSO_WM_TAG_VERSION" val="1.0"/>
  <p:tag name="KSO_WM_UNIT_TYPE" val="i"/>
  <p:tag name="KSO_WM_UNIT_INDEX" val="36"/>
</p:tagLst>
</file>

<file path=ppt/tags/tag1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7"/>
  <p:tag name="KSO_WM_UNIT_LAYERLEVEL" val="1"/>
  <p:tag name="KSO_WM_TAG_VERSION" val="1.0"/>
  <p:tag name="KSO_WM_UNIT_TYPE" val="i"/>
  <p:tag name="KSO_WM_UNIT_INDEX" val="37"/>
</p:tagLst>
</file>

<file path=ppt/tags/tag1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8"/>
  <p:tag name="KSO_WM_UNIT_LAYERLEVEL" val="1"/>
  <p:tag name="KSO_WM_TAG_VERSION" val="1.0"/>
  <p:tag name="KSO_WM_UNIT_TYPE" val="i"/>
  <p:tag name="KSO_WM_UNIT_INDEX" val="38"/>
</p:tagLst>
</file>

<file path=ppt/tags/tag1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9"/>
  <p:tag name="KSO_WM_UNIT_LAYERLEVEL" val="1"/>
  <p:tag name="KSO_WM_TAG_VERSION" val="1.0"/>
  <p:tag name="KSO_WM_UNIT_TYPE" val="i"/>
  <p:tag name="KSO_WM_UNIT_INDEX" val="39"/>
</p:tagLst>
</file>

<file path=ppt/tags/tag1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0"/>
  <p:tag name="KSO_WM_UNIT_LAYERLEVEL" val="1"/>
  <p:tag name="KSO_WM_TAG_VERSION" val="1.0"/>
  <p:tag name="KSO_WM_UNIT_TYPE" val="i"/>
  <p:tag name="KSO_WM_UNIT_INDEX" val="40"/>
</p:tagLst>
</file>

<file path=ppt/tags/tag1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1"/>
  <p:tag name="KSO_WM_UNIT_LAYERLEVEL" val="1"/>
  <p:tag name="KSO_WM_TAG_VERSION" val="1.0"/>
  <p:tag name="KSO_WM_UNIT_TYPE" val="i"/>
  <p:tag name="KSO_WM_UNIT_INDEX" val="41"/>
</p:tagLst>
</file>

<file path=ppt/tags/tag1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2"/>
  <p:tag name="KSO_WM_UNIT_LAYERLEVEL" val="1"/>
  <p:tag name="KSO_WM_TAG_VERSION" val="1.0"/>
  <p:tag name="KSO_WM_UNIT_TYPE" val="i"/>
  <p:tag name="KSO_WM_UNIT_INDEX" val="42"/>
</p:tagLst>
</file>

<file path=ppt/tags/tag1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3"/>
  <p:tag name="KSO_WM_UNIT_LAYERLEVEL" val="1"/>
  <p:tag name="KSO_WM_TAG_VERSION" val="1.0"/>
  <p:tag name="KSO_WM_UNIT_TYPE" val="i"/>
  <p:tag name="KSO_WM_UNIT_INDEX" val="43"/>
</p:tagLst>
</file>

<file path=ppt/tags/tag1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4"/>
  <p:tag name="KSO_WM_UNIT_LAYERLEVEL" val="1"/>
  <p:tag name="KSO_WM_TAG_VERSION" val="1.0"/>
  <p:tag name="KSO_WM_UNIT_TYPE" val="i"/>
  <p:tag name="KSO_WM_UNIT_INDEX" val="44"/>
</p:tagLst>
</file>

<file path=ppt/tags/tag1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5"/>
  <p:tag name="KSO_WM_UNIT_LAYERLEVEL" val="1"/>
  <p:tag name="KSO_WM_TAG_VERSION" val="1.0"/>
  <p:tag name="KSO_WM_UNIT_TYPE" val="i"/>
  <p:tag name="KSO_WM_UNIT_INDEX" val="45"/>
</p:tagLst>
</file>

<file path=ppt/tags/tag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4"/>
  <p:tag name="KSO_WM_UNIT_LAYERLEVEL" val="1"/>
  <p:tag name="KSO_WM_TAG_VERSION" val="1.0"/>
  <p:tag name="KSO_WM_UNIT_TYPE" val="i"/>
  <p:tag name="KSO_WM_UNIT_INDEX" val="14"/>
</p:tagLst>
</file>

<file path=ppt/tags/tag1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6"/>
  <p:tag name="KSO_WM_UNIT_LAYERLEVEL" val="1"/>
  <p:tag name="KSO_WM_TAG_VERSION" val="1.0"/>
  <p:tag name="KSO_WM_UNIT_TYPE" val="i"/>
  <p:tag name="KSO_WM_UNIT_INDEX" val="46"/>
</p:tagLst>
</file>

<file path=ppt/tags/tag1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7"/>
  <p:tag name="KSO_WM_UNIT_LAYERLEVEL" val="1"/>
  <p:tag name="KSO_WM_TAG_VERSION" val="1.0"/>
  <p:tag name="KSO_WM_UNIT_TYPE" val="i"/>
  <p:tag name="KSO_WM_UNIT_INDEX" val="47"/>
</p:tagLst>
</file>

<file path=ppt/tags/tag1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8"/>
  <p:tag name="KSO_WM_UNIT_LAYERLEVEL" val="1"/>
  <p:tag name="KSO_WM_TAG_VERSION" val="1.0"/>
  <p:tag name="KSO_WM_UNIT_TYPE" val="i"/>
  <p:tag name="KSO_WM_UNIT_INDEX" val="48"/>
</p:tagLst>
</file>

<file path=ppt/tags/tag1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9"/>
  <p:tag name="KSO_WM_UNIT_LAYERLEVEL" val="1"/>
  <p:tag name="KSO_WM_TAG_VERSION" val="1.0"/>
  <p:tag name="KSO_WM_UNIT_TYPE" val="i"/>
  <p:tag name="KSO_WM_UNIT_INDEX" val="49"/>
</p:tagLst>
</file>

<file path=ppt/tags/tag1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0"/>
  <p:tag name="KSO_WM_UNIT_LAYERLEVEL" val="1"/>
  <p:tag name="KSO_WM_TAG_VERSION" val="1.0"/>
  <p:tag name="KSO_WM_UNIT_TYPE" val="i"/>
  <p:tag name="KSO_WM_UNIT_INDEX" val="50"/>
</p:tagLst>
</file>

<file path=ppt/tags/tag1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1"/>
  <p:tag name="KSO_WM_UNIT_LAYERLEVEL" val="1"/>
  <p:tag name="KSO_WM_TAG_VERSION" val="1.0"/>
  <p:tag name="KSO_WM_UNIT_TYPE" val="i"/>
  <p:tag name="KSO_WM_UNIT_INDEX" val="51"/>
</p:tagLst>
</file>

<file path=ppt/tags/tag1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2"/>
  <p:tag name="KSO_WM_UNIT_LAYERLEVEL" val="1"/>
  <p:tag name="KSO_WM_TAG_VERSION" val="1.0"/>
  <p:tag name="KSO_WM_UNIT_TYPE" val="i"/>
  <p:tag name="KSO_WM_UNIT_INDEX" val="52"/>
</p:tagLst>
</file>

<file path=ppt/tags/tag1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3"/>
  <p:tag name="KSO_WM_UNIT_LAYERLEVEL" val="1"/>
  <p:tag name="KSO_WM_TAG_VERSION" val="1.0"/>
  <p:tag name="KSO_WM_UNIT_TYPE" val="i"/>
  <p:tag name="KSO_WM_UNIT_INDEX" val="53"/>
</p:tagLst>
</file>

<file path=ppt/tags/tag1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4"/>
  <p:tag name="KSO_WM_UNIT_LAYERLEVEL" val="1"/>
  <p:tag name="KSO_WM_TAG_VERSION" val="1.0"/>
  <p:tag name="KSO_WM_UNIT_TYPE" val="i"/>
  <p:tag name="KSO_WM_UNIT_INDEX" val="54"/>
</p:tagLst>
</file>

<file path=ppt/tags/tag1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5"/>
  <p:tag name="KSO_WM_UNIT_LAYERLEVEL" val="1"/>
  <p:tag name="KSO_WM_TAG_VERSION" val="1.0"/>
  <p:tag name="KSO_WM_UNIT_TYPE" val="i"/>
  <p:tag name="KSO_WM_UNIT_INDEX" val="55"/>
</p:tagLst>
</file>

<file path=ppt/tags/tag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5"/>
  <p:tag name="KSO_WM_UNIT_LAYERLEVEL" val="1"/>
  <p:tag name="KSO_WM_TAG_VERSION" val="1.0"/>
  <p:tag name="KSO_WM_UNIT_TYPE" val="i"/>
  <p:tag name="KSO_WM_UNIT_INDEX" val="15"/>
</p:tagLst>
</file>

<file path=ppt/tags/tag1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6"/>
  <p:tag name="KSO_WM_UNIT_LAYERLEVEL" val="1"/>
  <p:tag name="KSO_WM_TAG_VERSION" val="1.0"/>
  <p:tag name="KSO_WM_UNIT_TYPE" val="i"/>
  <p:tag name="KSO_WM_UNIT_INDEX" val="56"/>
</p:tagLst>
</file>

<file path=ppt/tags/tag1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7"/>
  <p:tag name="KSO_WM_UNIT_LAYERLEVEL" val="1"/>
  <p:tag name="KSO_WM_TAG_VERSION" val="1.0"/>
  <p:tag name="KSO_WM_UNIT_TYPE" val="i"/>
  <p:tag name="KSO_WM_UNIT_INDEX" val="57"/>
</p:tagLst>
</file>

<file path=ppt/tags/tag1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8"/>
  <p:tag name="KSO_WM_UNIT_LAYERLEVEL" val="1"/>
  <p:tag name="KSO_WM_TAG_VERSION" val="1.0"/>
  <p:tag name="KSO_WM_UNIT_TYPE" val="i"/>
  <p:tag name="KSO_WM_UNIT_INDEX" val="58"/>
</p:tagLst>
</file>

<file path=ppt/tags/tag1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9"/>
  <p:tag name="KSO_WM_UNIT_LAYERLEVEL" val="1"/>
  <p:tag name="KSO_WM_TAG_VERSION" val="1.0"/>
  <p:tag name="KSO_WM_UNIT_TYPE" val="i"/>
  <p:tag name="KSO_WM_UNIT_INDEX" val="59"/>
</p:tagLst>
</file>

<file path=ppt/tags/tag1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0"/>
  <p:tag name="KSO_WM_UNIT_LAYERLEVEL" val="1"/>
  <p:tag name="KSO_WM_TAG_VERSION" val="1.0"/>
  <p:tag name="KSO_WM_UNIT_TYPE" val="i"/>
  <p:tag name="KSO_WM_UNIT_INDEX" val="60"/>
</p:tagLst>
</file>

<file path=ppt/tags/tag1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1"/>
  <p:tag name="KSO_WM_UNIT_LAYERLEVEL" val="1"/>
  <p:tag name="KSO_WM_TAG_VERSION" val="1.0"/>
  <p:tag name="KSO_WM_UNIT_TYPE" val="i"/>
  <p:tag name="KSO_WM_UNIT_INDEX" val="61"/>
</p:tagLst>
</file>

<file path=ppt/tags/tag1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2"/>
  <p:tag name="KSO_WM_UNIT_LAYERLEVEL" val="1"/>
  <p:tag name="KSO_WM_TAG_VERSION" val="1.0"/>
  <p:tag name="KSO_WM_UNIT_TYPE" val="i"/>
  <p:tag name="KSO_WM_UNIT_INDEX" val="62"/>
</p:tagLst>
</file>

<file path=ppt/tags/tag1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3"/>
  <p:tag name="KSO_WM_UNIT_LAYERLEVEL" val="1"/>
  <p:tag name="KSO_WM_TAG_VERSION" val="1.0"/>
  <p:tag name="KSO_WM_UNIT_TYPE" val="i"/>
  <p:tag name="KSO_WM_UNIT_INDEX" val="63"/>
</p:tagLst>
</file>

<file path=ppt/tags/tag1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4"/>
  <p:tag name="KSO_WM_UNIT_LAYERLEVEL" val="1"/>
  <p:tag name="KSO_WM_TAG_VERSION" val="1.0"/>
  <p:tag name="KSO_WM_UNIT_TYPE" val="i"/>
  <p:tag name="KSO_WM_UNIT_INDEX" val="64"/>
</p:tagLst>
</file>

<file path=ppt/tags/tag1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5"/>
  <p:tag name="KSO_WM_UNIT_LAYERLEVEL" val="1"/>
  <p:tag name="KSO_WM_TAG_VERSION" val="1.0"/>
  <p:tag name="KSO_WM_UNIT_TYPE" val="i"/>
  <p:tag name="KSO_WM_UNIT_INDEX" val="65"/>
</p:tagLst>
</file>

<file path=ppt/tags/tag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6"/>
  <p:tag name="KSO_WM_UNIT_LAYERLEVEL" val="1"/>
  <p:tag name="KSO_WM_TAG_VERSION" val="1.0"/>
  <p:tag name="KSO_WM_UNIT_TYPE" val="i"/>
  <p:tag name="KSO_WM_UNIT_INDEX" val="16"/>
</p:tagLst>
</file>

<file path=ppt/tags/tag1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6"/>
  <p:tag name="KSO_WM_UNIT_LAYERLEVEL" val="1"/>
  <p:tag name="KSO_WM_TAG_VERSION" val="1.0"/>
  <p:tag name="KSO_WM_UNIT_TYPE" val="i"/>
  <p:tag name="KSO_WM_UNIT_INDEX" val="66"/>
</p:tagLst>
</file>

<file path=ppt/tags/tag1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7"/>
  <p:tag name="KSO_WM_UNIT_LAYERLEVEL" val="1"/>
  <p:tag name="KSO_WM_TAG_VERSION" val="1.0"/>
  <p:tag name="KSO_WM_UNIT_TYPE" val="i"/>
  <p:tag name="KSO_WM_UNIT_INDEX" val="67"/>
</p:tagLst>
</file>

<file path=ppt/tags/tag1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8"/>
  <p:tag name="KSO_WM_UNIT_LAYERLEVEL" val="1"/>
  <p:tag name="KSO_WM_TAG_VERSION" val="1.0"/>
  <p:tag name="KSO_WM_UNIT_TYPE" val="i"/>
  <p:tag name="KSO_WM_UNIT_INDEX" val="68"/>
</p:tagLst>
</file>

<file path=ppt/tags/tag1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69"/>
  <p:tag name="KSO_WM_UNIT_LAYERLEVEL" val="1"/>
  <p:tag name="KSO_WM_TAG_VERSION" val="1.0"/>
  <p:tag name="KSO_WM_UNIT_TYPE" val="i"/>
  <p:tag name="KSO_WM_UNIT_INDEX" val="69"/>
</p:tagLst>
</file>

<file path=ppt/tags/tag1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0"/>
  <p:tag name="KSO_WM_UNIT_LAYERLEVEL" val="1"/>
  <p:tag name="KSO_WM_TAG_VERSION" val="1.0"/>
  <p:tag name="KSO_WM_UNIT_TYPE" val="i"/>
  <p:tag name="KSO_WM_UNIT_INDEX" val="70"/>
</p:tagLst>
</file>

<file path=ppt/tags/tag1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1"/>
  <p:tag name="KSO_WM_UNIT_LAYERLEVEL" val="1"/>
  <p:tag name="KSO_WM_TAG_VERSION" val="1.0"/>
  <p:tag name="KSO_WM_UNIT_TYPE" val="i"/>
  <p:tag name="KSO_WM_UNIT_INDEX" val="71"/>
</p:tagLst>
</file>

<file path=ppt/tags/tag1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2"/>
  <p:tag name="KSO_WM_UNIT_LAYERLEVEL" val="1"/>
  <p:tag name="KSO_WM_TAG_VERSION" val="1.0"/>
  <p:tag name="KSO_WM_UNIT_TYPE" val="i"/>
  <p:tag name="KSO_WM_UNIT_INDEX" val="72"/>
</p:tagLst>
</file>

<file path=ppt/tags/tag1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3"/>
  <p:tag name="KSO_WM_UNIT_LAYERLEVEL" val="1"/>
  <p:tag name="KSO_WM_TAG_VERSION" val="1.0"/>
  <p:tag name="KSO_WM_UNIT_TYPE" val="i"/>
  <p:tag name="KSO_WM_UNIT_INDEX" val="73"/>
</p:tagLst>
</file>

<file path=ppt/tags/tag16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4"/>
  <p:tag name="KSO_WM_UNIT_LAYERLEVEL" val="1"/>
  <p:tag name="KSO_WM_TAG_VERSION" val="1.0"/>
  <p:tag name="KSO_WM_UNIT_TYPE" val="i"/>
  <p:tag name="KSO_WM_UNIT_INDEX" val="74"/>
</p:tagLst>
</file>

<file path=ppt/tags/tag16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5"/>
  <p:tag name="KSO_WM_UNIT_LAYERLEVEL" val="1"/>
  <p:tag name="KSO_WM_TAG_VERSION" val="1.0"/>
  <p:tag name="KSO_WM_UNIT_TYPE" val="i"/>
  <p:tag name="KSO_WM_UNIT_INDEX" val="75"/>
</p:tagLst>
</file>

<file path=ppt/tags/tag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7"/>
  <p:tag name="KSO_WM_UNIT_LAYERLEVEL" val="1"/>
  <p:tag name="KSO_WM_TAG_VERSION" val="1.0"/>
  <p:tag name="KSO_WM_UNIT_TYPE" val="i"/>
  <p:tag name="KSO_WM_UNIT_INDEX" val="17"/>
</p:tagLst>
</file>

<file path=ppt/tags/tag17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6"/>
  <p:tag name="KSO_WM_UNIT_LAYERLEVEL" val="1"/>
  <p:tag name="KSO_WM_TAG_VERSION" val="1.0"/>
  <p:tag name="KSO_WM_UNIT_TYPE" val="i"/>
  <p:tag name="KSO_WM_UNIT_INDEX" val="76"/>
</p:tagLst>
</file>

<file path=ppt/tags/tag17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7"/>
  <p:tag name="KSO_WM_UNIT_LAYERLEVEL" val="1"/>
  <p:tag name="KSO_WM_TAG_VERSION" val="1.0"/>
  <p:tag name="KSO_WM_UNIT_TYPE" val="i"/>
  <p:tag name="KSO_WM_UNIT_INDEX" val="77"/>
</p:tagLst>
</file>

<file path=ppt/tags/tag17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8"/>
  <p:tag name="KSO_WM_UNIT_LAYERLEVEL" val="1"/>
  <p:tag name="KSO_WM_TAG_VERSION" val="1.0"/>
  <p:tag name="KSO_WM_UNIT_TYPE" val="i"/>
  <p:tag name="KSO_WM_UNIT_INDEX" val="78"/>
</p:tagLst>
</file>

<file path=ppt/tags/tag17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79"/>
  <p:tag name="KSO_WM_UNIT_LAYERLEVEL" val="1"/>
  <p:tag name="KSO_WM_TAG_VERSION" val="1.0"/>
  <p:tag name="KSO_WM_UNIT_TYPE" val="i"/>
  <p:tag name="KSO_WM_UNIT_INDEX" val="79"/>
</p:tagLst>
</file>

<file path=ppt/tags/tag1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80"/>
  <p:tag name="KSO_WM_UNIT_LAYERLEVEL" val="1"/>
  <p:tag name="KSO_WM_TAG_VERSION" val="1.0"/>
  <p:tag name="KSO_WM_UNIT_TYPE" val="i"/>
  <p:tag name="KSO_WM_UNIT_INDEX" val="80"/>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UNIT_TYPE" val="i"/>
  <p:tag name="KSO_WM_UNIT_INDEX" val="1"/>
</p:tagLst>
</file>

<file path=ppt/tags/tag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8"/>
  <p:tag name="KSO_WM_UNIT_LAYERLEVEL" val="1"/>
  <p:tag name="KSO_WM_TAG_VERSION" val="1.0"/>
  <p:tag name="KSO_WM_UNIT_TYPE" val="i"/>
  <p:tag name="KSO_WM_UNIT_INDEX" val="18"/>
</p:tagLst>
</file>

<file path=ppt/tags/tag18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UNIT_TYPE" val="i"/>
  <p:tag name="KSO_WM_UNIT_INDEX" val="2"/>
</p:tagLst>
</file>

<file path=ppt/tags/tag18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UNIT_TYPE" val="i"/>
  <p:tag name="KSO_WM_UNIT_INDEX" val="3"/>
</p:tagLst>
</file>

<file path=ppt/tags/tag18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UNIT_TYPE" val="i"/>
  <p:tag name="KSO_WM_UNIT_INDEX" val="4"/>
</p:tagLst>
</file>

<file path=ppt/tags/tag18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UNIT_TYPE" val="i"/>
  <p:tag name="KSO_WM_UNIT_INDEX" val="5"/>
</p:tagLst>
</file>

<file path=ppt/tags/tag18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UNIT_TYPE" val="i"/>
  <p:tag name="KSO_WM_UNIT_INDEX" val="6"/>
</p:tagLst>
</file>

<file path=ppt/tags/tag18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
  <p:tag name="KSO_WM_UNIT_LAYERLEVEL" val="1"/>
  <p:tag name="KSO_WM_TAG_VERSION" val="1.0"/>
  <p:tag name="KSO_WM_UNIT_TYPE" val="i"/>
  <p:tag name="KSO_WM_UNIT_INDEX" val="7"/>
</p:tagLst>
</file>

<file path=ppt/tags/tag18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8"/>
  <p:tag name="KSO_WM_UNIT_LAYERLEVEL" val="1"/>
  <p:tag name="KSO_WM_TAG_VERSION" val="1.0"/>
  <p:tag name="KSO_WM_UNIT_TYPE" val="i"/>
  <p:tag name="KSO_WM_UNIT_INDEX" val="8"/>
</p:tagLst>
</file>

<file path=ppt/tags/tag18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9"/>
  <p:tag name="KSO_WM_UNIT_LAYERLEVEL" val="1"/>
  <p:tag name="KSO_WM_TAG_VERSION" val="1.0"/>
  <p:tag name="KSO_WM_UNIT_TYPE" val="i"/>
  <p:tag name="KSO_WM_UNIT_INDEX" val="9"/>
</p:tagLst>
</file>

<file path=ppt/tags/tag18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0"/>
  <p:tag name="KSO_WM_UNIT_LAYERLEVEL" val="1"/>
  <p:tag name="KSO_WM_TAG_VERSION" val="1.0"/>
  <p:tag name="KSO_WM_UNIT_TYPE" val="i"/>
  <p:tag name="KSO_WM_UNIT_INDEX" val="10"/>
</p:tagLst>
</file>

<file path=ppt/tags/tag18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1"/>
  <p:tag name="KSO_WM_UNIT_LAYERLEVEL" val="1"/>
  <p:tag name="KSO_WM_TAG_VERSION" val="1.0"/>
  <p:tag name="KSO_WM_UNIT_TYPE" val="i"/>
  <p:tag name="KSO_WM_UNIT_INDEX" val="11"/>
</p:tagLst>
</file>

<file path=ppt/tags/tag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19"/>
  <p:tag name="KSO_WM_UNIT_LAYERLEVEL" val="1"/>
  <p:tag name="KSO_WM_TAG_VERSION" val="1.0"/>
  <p:tag name="KSO_WM_UNIT_TYPE" val="i"/>
  <p:tag name="KSO_WM_UNIT_INDEX" val="19"/>
</p:tagLst>
</file>

<file path=ppt/tags/tag19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2"/>
  <p:tag name="KSO_WM_UNIT_LAYERLEVEL" val="1"/>
  <p:tag name="KSO_WM_TAG_VERSION" val="1.0"/>
  <p:tag name="KSO_WM_UNIT_TYPE" val="i"/>
  <p:tag name="KSO_WM_UNIT_INDEX" val="12"/>
</p:tagLst>
</file>

<file path=ppt/tags/tag19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3"/>
  <p:tag name="KSO_WM_UNIT_LAYERLEVEL" val="1"/>
  <p:tag name="KSO_WM_TAG_VERSION" val="1.0"/>
  <p:tag name="KSO_WM_UNIT_TYPE" val="i"/>
  <p:tag name="KSO_WM_UNIT_INDEX" val="13"/>
</p:tagLst>
</file>

<file path=ppt/tags/tag19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4"/>
  <p:tag name="KSO_WM_UNIT_LAYERLEVEL" val="1"/>
  <p:tag name="KSO_WM_TAG_VERSION" val="1.0"/>
  <p:tag name="KSO_WM_UNIT_TYPE" val="i"/>
  <p:tag name="KSO_WM_UNIT_INDEX" val="14"/>
</p:tagLst>
</file>

<file path=ppt/tags/tag19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5"/>
  <p:tag name="KSO_WM_UNIT_LAYERLEVEL" val="1"/>
  <p:tag name="KSO_WM_TAG_VERSION" val="1.0"/>
  <p:tag name="KSO_WM_UNIT_TYPE" val="i"/>
  <p:tag name="KSO_WM_UNIT_INDEX" val="15"/>
</p:tagLst>
</file>

<file path=ppt/tags/tag19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6"/>
  <p:tag name="KSO_WM_UNIT_LAYERLEVEL" val="1"/>
  <p:tag name="KSO_WM_TAG_VERSION" val="1.0"/>
  <p:tag name="KSO_WM_UNIT_TYPE" val="i"/>
  <p:tag name="KSO_WM_UNIT_INDEX" val="16"/>
</p:tagLst>
</file>

<file path=ppt/tags/tag1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7"/>
  <p:tag name="KSO_WM_UNIT_LAYERLEVEL" val="1"/>
  <p:tag name="KSO_WM_TAG_VERSION" val="1.0"/>
  <p:tag name="KSO_WM_UNIT_TYPE" val="i"/>
  <p:tag name="KSO_WM_UNIT_INDEX" val="17"/>
</p:tagLst>
</file>

<file path=ppt/tags/tag1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8"/>
  <p:tag name="KSO_WM_UNIT_LAYERLEVEL" val="1"/>
  <p:tag name="KSO_WM_TAG_VERSION" val="1.0"/>
  <p:tag name="KSO_WM_UNIT_TYPE" val="i"/>
  <p:tag name="KSO_WM_UNIT_INDEX" val="18"/>
</p:tagLst>
</file>

<file path=ppt/tags/tag1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19"/>
  <p:tag name="KSO_WM_UNIT_LAYERLEVEL" val="1"/>
  <p:tag name="KSO_WM_TAG_VERSION" val="1.0"/>
  <p:tag name="KSO_WM_UNIT_TYPE" val="i"/>
  <p:tag name="KSO_WM_UNIT_INDEX" val="19"/>
</p:tagLst>
</file>

<file path=ppt/tags/tag1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0"/>
  <p:tag name="KSO_WM_UNIT_LAYERLEVEL" val="1"/>
  <p:tag name="KSO_WM_TAG_VERSION" val="1.0"/>
  <p:tag name="KSO_WM_UNIT_TYPE" val="i"/>
  <p:tag name="KSO_WM_UNIT_INDEX" val="20"/>
</p:tagLst>
</file>

<file path=ppt/tags/tag1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1"/>
  <p:tag name="KSO_WM_UNIT_LAYERLEVEL" val="1"/>
  <p:tag name="KSO_WM_TAG_VERSION" val="1.0"/>
  <p:tag name="KSO_WM_UNIT_TYPE" val="i"/>
  <p:tag name="KSO_WM_UNIT_INDEX" val="21"/>
</p:tagLst>
</file>

<file path=ppt/tags/tag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UNIT_TYPE" val="i"/>
  <p:tag name="KSO_WM_UNIT_INDEX" val="2"/>
</p:tagLst>
</file>

<file path=ppt/tags/tag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0"/>
  <p:tag name="KSO_WM_UNIT_LAYERLEVEL" val="1"/>
  <p:tag name="KSO_WM_TAG_VERSION" val="1.0"/>
  <p:tag name="KSO_WM_UNIT_TYPE" val="i"/>
  <p:tag name="KSO_WM_UNIT_INDEX" val="20"/>
</p:tagLst>
</file>

<file path=ppt/tags/tag2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2"/>
  <p:tag name="KSO_WM_UNIT_LAYERLEVEL" val="1"/>
  <p:tag name="KSO_WM_TAG_VERSION" val="1.0"/>
  <p:tag name="KSO_WM_UNIT_TYPE" val="i"/>
  <p:tag name="KSO_WM_UNIT_INDEX" val="22"/>
</p:tagLst>
</file>

<file path=ppt/tags/tag2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3"/>
  <p:tag name="KSO_WM_UNIT_LAYERLEVEL" val="1"/>
  <p:tag name="KSO_WM_TAG_VERSION" val="1.0"/>
  <p:tag name="KSO_WM_UNIT_TYPE" val="i"/>
  <p:tag name="KSO_WM_UNIT_INDEX" val="23"/>
</p:tagLst>
</file>

<file path=ppt/tags/tag2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4"/>
  <p:tag name="KSO_WM_UNIT_LAYERLEVEL" val="1"/>
  <p:tag name="KSO_WM_TAG_VERSION" val="1.0"/>
  <p:tag name="KSO_WM_UNIT_TYPE" val="i"/>
  <p:tag name="KSO_WM_UNIT_INDEX" val="24"/>
</p:tagLst>
</file>

<file path=ppt/tags/tag2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5"/>
  <p:tag name="KSO_WM_UNIT_LAYERLEVEL" val="1"/>
  <p:tag name="KSO_WM_TAG_VERSION" val="1.0"/>
  <p:tag name="KSO_WM_UNIT_TYPE" val="i"/>
  <p:tag name="KSO_WM_UNIT_INDEX" val="25"/>
</p:tagLst>
</file>

<file path=ppt/tags/tag2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6"/>
  <p:tag name="KSO_WM_UNIT_LAYERLEVEL" val="1"/>
  <p:tag name="KSO_WM_TAG_VERSION" val="1.0"/>
  <p:tag name="KSO_WM_UNIT_TYPE" val="i"/>
  <p:tag name="KSO_WM_UNIT_INDEX" val="26"/>
</p:tagLst>
</file>

<file path=ppt/tags/tag2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7"/>
  <p:tag name="KSO_WM_UNIT_LAYERLEVEL" val="1"/>
  <p:tag name="KSO_WM_TAG_VERSION" val="1.0"/>
  <p:tag name="KSO_WM_UNIT_TYPE" val="i"/>
  <p:tag name="KSO_WM_UNIT_INDEX" val="27"/>
</p:tagLst>
</file>

<file path=ppt/tags/tag2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8"/>
  <p:tag name="KSO_WM_UNIT_LAYERLEVEL" val="1"/>
  <p:tag name="KSO_WM_TAG_VERSION" val="1.0"/>
  <p:tag name="KSO_WM_UNIT_TYPE" val="i"/>
  <p:tag name="KSO_WM_UNIT_INDEX" val="28"/>
</p:tagLst>
</file>

<file path=ppt/tags/tag2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29"/>
  <p:tag name="KSO_WM_UNIT_LAYERLEVEL" val="1"/>
  <p:tag name="KSO_WM_TAG_VERSION" val="1.0"/>
  <p:tag name="KSO_WM_UNIT_TYPE" val="i"/>
  <p:tag name="KSO_WM_UNIT_INDEX" val="29"/>
</p:tagLst>
</file>

<file path=ppt/tags/tag2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0"/>
  <p:tag name="KSO_WM_UNIT_LAYERLEVEL" val="1"/>
  <p:tag name="KSO_WM_TAG_VERSION" val="1.0"/>
  <p:tag name="KSO_WM_UNIT_TYPE" val="i"/>
  <p:tag name="KSO_WM_UNIT_INDEX" val="30"/>
</p:tagLst>
</file>

<file path=ppt/tags/tag2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1"/>
  <p:tag name="KSO_WM_UNIT_LAYERLEVEL" val="1"/>
  <p:tag name="KSO_WM_TAG_VERSION" val="1.0"/>
  <p:tag name="KSO_WM_UNIT_TYPE" val="i"/>
  <p:tag name="KSO_WM_UNIT_INDEX" val="31"/>
</p:tagLst>
</file>

<file path=ppt/tags/tag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1"/>
  <p:tag name="KSO_WM_UNIT_LAYERLEVEL" val="1"/>
  <p:tag name="KSO_WM_TAG_VERSION" val="1.0"/>
  <p:tag name="KSO_WM_UNIT_TYPE" val="i"/>
  <p:tag name="KSO_WM_UNIT_INDEX" val="21"/>
</p:tagLst>
</file>

<file path=ppt/tags/tag2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2"/>
  <p:tag name="KSO_WM_UNIT_LAYERLEVEL" val="1"/>
  <p:tag name="KSO_WM_TAG_VERSION" val="1.0"/>
  <p:tag name="KSO_WM_UNIT_TYPE" val="i"/>
  <p:tag name="KSO_WM_UNIT_INDEX" val="32"/>
</p:tagLst>
</file>

<file path=ppt/tags/tag2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3"/>
  <p:tag name="KSO_WM_UNIT_LAYERLEVEL" val="1"/>
  <p:tag name="KSO_WM_TAG_VERSION" val="1.0"/>
  <p:tag name="KSO_WM_UNIT_TYPE" val="i"/>
  <p:tag name="KSO_WM_UNIT_INDEX" val="33"/>
</p:tagLst>
</file>

<file path=ppt/tags/tag2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4"/>
  <p:tag name="KSO_WM_UNIT_LAYERLEVEL" val="1"/>
  <p:tag name="KSO_WM_TAG_VERSION" val="1.0"/>
  <p:tag name="KSO_WM_UNIT_TYPE" val="i"/>
  <p:tag name="KSO_WM_UNIT_INDEX" val="34"/>
</p:tagLst>
</file>

<file path=ppt/tags/tag2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5"/>
  <p:tag name="KSO_WM_UNIT_LAYERLEVEL" val="1"/>
  <p:tag name="KSO_WM_TAG_VERSION" val="1.0"/>
  <p:tag name="KSO_WM_UNIT_TYPE" val="i"/>
  <p:tag name="KSO_WM_UNIT_INDEX" val="35"/>
</p:tagLst>
</file>

<file path=ppt/tags/tag2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6"/>
  <p:tag name="KSO_WM_UNIT_LAYERLEVEL" val="1"/>
  <p:tag name="KSO_WM_TAG_VERSION" val="1.0"/>
  <p:tag name="KSO_WM_UNIT_TYPE" val="i"/>
  <p:tag name="KSO_WM_UNIT_INDEX" val="36"/>
</p:tagLst>
</file>

<file path=ppt/tags/tag2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7"/>
  <p:tag name="KSO_WM_UNIT_LAYERLEVEL" val="1"/>
  <p:tag name="KSO_WM_TAG_VERSION" val="1.0"/>
  <p:tag name="KSO_WM_UNIT_TYPE" val="i"/>
  <p:tag name="KSO_WM_UNIT_INDEX" val="37"/>
</p:tagLst>
</file>

<file path=ppt/tags/tag2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8"/>
  <p:tag name="KSO_WM_UNIT_LAYERLEVEL" val="1"/>
  <p:tag name="KSO_WM_TAG_VERSION" val="1.0"/>
  <p:tag name="KSO_WM_UNIT_TYPE" val="i"/>
  <p:tag name="KSO_WM_UNIT_INDEX" val="38"/>
</p:tagLst>
</file>

<file path=ppt/tags/tag2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39"/>
  <p:tag name="KSO_WM_UNIT_LAYERLEVEL" val="1"/>
  <p:tag name="KSO_WM_TAG_VERSION" val="1.0"/>
  <p:tag name="KSO_WM_UNIT_TYPE" val="i"/>
  <p:tag name="KSO_WM_UNIT_INDEX" val="39"/>
</p:tagLst>
</file>

<file path=ppt/tags/tag2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0"/>
  <p:tag name="KSO_WM_UNIT_LAYERLEVEL" val="1"/>
  <p:tag name="KSO_WM_TAG_VERSION" val="1.0"/>
  <p:tag name="KSO_WM_UNIT_TYPE" val="i"/>
  <p:tag name="KSO_WM_UNIT_INDEX" val="40"/>
</p:tagLst>
</file>

<file path=ppt/tags/tag2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1"/>
  <p:tag name="KSO_WM_UNIT_LAYERLEVEL" val="1"/>
  <p:tag name="KSO_WM_TAG_VERSION" val="1.0"/>
  <p:tag name="KSO_WM_UNIT_TYPE" val="i"/>
  <p:tag name="KSO_WM_UNIT_INDEX" val="41"/>
</p:tagLst>
</file>

<file path=ppt/tags/tag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2"/>
  <p:tag name="KSO_WM_UNIT_LAYERLEVEL" val="1"/>
  <p:tag name="KSO_WM_TAG_VERSION" val="1.0"/>
  <p:tag name="KSO_WM_UNIT_TYPE" val="i"/>
  <p:tag name="KSO_WM_UNIT_INDEX" val="22"/>
</p:tagLst>
</file>

<file path=ppt/tags/tag2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2"/>
  <p:tag name="KSO_WM_UNIT_LAYERLEVEL" val="1"/>
  <p:tag name="KSO_WM_TAG_VERSION" val="1.0"/>
  <p:tag name="KSO_WM_UNIT_TYPE" val="i"/>
  <p:tag name="KSO_WM_UNIT_INDEX" val="42"/>
</p:tagLst>
</file>

<file path=ppt/tags/tag2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3"/>
  <p:tag name="KSO_WM_UNIT_LAYERLEVEL" val="1"/>
  <p:tag name="KSO_WM_TAG_VERSION" val="1.0"/>
  <p:tag name="KSO_WM_UNIT_TYPE" val="i"/>
  <p:tag name="KSO_WM_UNIT_INDEX" val="43"/>
</p:tagLst>
</file>

<file path=ppt/tags/tag2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4"/>
  <p:tag name="KSO_WM_UNIT_LAYERLEVEL" val="1"/>
  <p:tag name="KSO_WM_TAG_VERSION" val="1.0"/>
  <p:tag name="KSO_WM_UNIT_TYPE" val="i"/>
  <p:tag name="KSO_WM_UNIT_INDEX" val="44"/>
</p:tagLst>
</file>

<file path=ppt/tags/tag2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5"/>
  <p:tag name="KSO_WM_UNIT_LAYERLEVEL" val="1"/>
  <p:tag name="KSO_WM_TAG_VERSION" val="1.0"/>
  <p:tag name="KSO_WM_UNIT_TYPE" val="i"/>
  <p:tag name="KSO_WM_UNIT_INDEX" val="45"/>
</p:tagLst>
</file>

<file path=ppt/tags/tag2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6"/>
  <p:tag name="KSO_WM_UNIT_LAYERLEVEL" val="1"/>
  <p:tag name="KSO_WM_TAG_VERSION" val="1.0"/>
  <p:tag name="KSO_WM_UNIT_TYPE" val="i"/>
  <p:tag name="KSO_WM_UNIT_INDEX" val="46"/>
</p:tagLst>
</file>

<file path=ppt/tags/tag2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7"/>
  <p:tag name="KSO_WM_UNIT_LAYERLEVEL" val="1"/>
  <p:tag name="KSO_WM_TAG_VERSION" val="1.0"/>
  <p:tag name="KSO_WM_UNIT_TYPE" val="i"/>
  <p:tag name="KSO_WM_UNIT_INDEX" val="47"/>
</p:tagLst>
</file>

<file path=ppt/tags/tag2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8"/>
  <p:tag name="KSO_WM_UNIT_LAYERLEVEL" val="1"/>
  <p:tag name="KSO_WM_TAG_VERSION" val="1.0"/>
  <p:tag name="KSO_WM_UNIT_TYPE" val="i"/>
  <p:tag name="KSO_WM_UNIT_INDEX" val="48"/>
</p:tagLst>
</file>

<file path=ppt/tags/tag2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49"/>
  <p:tag name="KSO_WM_UNIT_LAYERLEVEL" val="1"/>
  <p:tag name="KSO_WM_TAG_VERSION" val="1.0"/>
  <p:tag name="KSO_WM_UNIT_TYPE" val="i"/>
  <p:tag name="KSO_WM_UNIT_INDEX" val="49"/>
</p:tagLst>
</file>

<file path=ppt/tags/tag2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0"/>
  <p:tag name="KSO_WM_UNIT_LAYERLEVEL" val="1"/>
  <p:tag name="KSO_WM_TAG_VERSION" val="1.0"/>
  <p:tag name="KSO_WM_UNIT_TYPE" val="i"/>
  <p:tag name="KSO_WM_UNIT_INDEX" val="50"/>
</p:tagLst>
</file>

<file path=ppt/tags/tag2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1"/>
  <p:tag name="KSO_WM_UNIT_LAYERLEVEL" val="1"/>
  <p:tag name="KSO_WM_TAG_VERSION" val="1.0"/>
  <p:tag name="KSO_WM_UNIT_TYPE" val="i"/>
  <p:tag name="KSO_WM_UNIT_INDEX" val="51"/>
</p:tagLst>
</file>

<file path=ppt/tags/tag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3"/>
  <p:tag name="KSO_WM_UNIT_LAYERLEVEL" val="1"/>
  <p:tag name="KSO_WM_TAG_VERSION" val="1.0"/>
  <p:tag name="KSO_WM_UNIT_TYPE" val="i"/>
  <p:tag name="KSO_WM_UNIT_INDEX" val="23"/>
</p:tagLst>
</file>

<file path=ppt/tags/tag2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2"/>
  <p:tag name="KSO_WM_UNIT_LAYERLEVEL" val="1"/>
  <p:tag name="KSO_WM_TAG_VERSION" val="1.0"/>
  <p:tag name="KSO_WM_UNIT_TYPE" val="i"/>
  <p:tag name="KSO_WM_UNIT_INDEX" val="52"/>
</p:tagLst>
</file>

<file path=ppt/tags/tag2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3"/>
  <p:tag name="KSO_WM_UNIT_LAYERLEVEL" val="1"/>
  <p:tag name="KSO_WM_TAG_VERSION" val="1.0"/>
  <p:tag name="KSO_WM_UNIT_TYPE" val="i"/>
  <p:tag name="KSO_WM_UNIT_INDEX" val="53"/>
</p:tagLst>
</file>

<file path=ppt/tags/tag2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4"/>
  <p:tag name="KSO_WM_UNIT_LAYERLEVEL" val="1"/>
  <p:tag name="KSO_WM_TAG_VERSION" val="1.0"/>
  <p:tag name="KSO_WM_UNIT_TYPE" val="i"/>
  <p:tag name="KSO_WM_UNIT_INDEX" val="54"/>
</p:tagLst>
</file>

<file path=ppt/tags/tag2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5"/>
  <p:tag name="KSO_WM_UNIT_LAYERLEVEL" val="1"/>
  <p:tag name="KSO_WM_TAG_VERSION" val="1.0"/>
  <p:tag name="KSO_WM_UNIT_TYPE" val="i"/>
  <p:tag name="KSO_WM_UNIT_INDEX" val="55"/>
</p:tagLst>
</file>

<file path=ppt/tags/tag2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6"/>
  <p:tag name="KSO_WM_UNIT_LAYERLEVEL" val="1"/>
  <p:tag name="KSO_WM_TAG_VERSION" val="1.0"/>
  <p:tag name="KSO_WM_UNIT_TYPE" val="i"/>
  <p:tag name="KSO_WM_UNIT_INDEX" val="56"/>
</p:tagLst>
</file>

<file path=ppt/tags/tag2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7"/>
  <p:tag name="KSO_WM_UNIT_LAYERLEVEL" val="1"/>
  <p:tag name="KSO_WM_TAG_VERSION" val="1.0"/>
  <p:tag name="KSO_WM_UNIT_TYPE" val="i"/>
  <p:tag name="KSO_WM_UNIT_INDEX" val="57"/>
</p:tagLst>
</file>

<file path=ppt/tags/tag2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8"/>
  <p:tag name="KSO_WM_UNIT_LAYERLEVEL" val="1"/>
  <p:tag name="KSO_WM_TAG_VERSION" val="1.0"/>
  <p:tag name="KSO_WM_UNIT_TYPE" val="i"/>
  <p:tag name="KSO_WM_UNIT_INDEX" val="58"/>
</p:tagLst>
</file>

<file path=ppt/tags/tag2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59"/>
  <p:tag name="KSO_WM_UNIT_LAYERLEVEL" val="1"/>
  <p:tag name="KSO_WM_TAG_VERSION" val="1.0"/>
  <p:tag name="KSO_WM_UNIT_TYPE" val="i"/>
  <p:tag name="KSO_WM_UNIT_INDEX" val="59"/>
</p:tagLst>
</file>

<file path=ppt/tags/tag2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0"/>
  <p:tag name="KSO_WM_UNIT_LAYERLEVEL" val="1"/>
  <p:tag name="KSO_WM_TAG_VERSION" val="1.0"/>
  <p:tag name="KSO_WM_UNIT_TYPE" val="i"/>
  <p:tag name="KSO_WM_UNIT_INDEX" val="60"/>
</p:tagLst>
</file>

<file path=ppt/tags/tag2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1"/>
  <p:tag name="KSO_WM_UNIT_LAYERLEVEL" val="1"/>
  <p:tag name="KSO_WM_TAG_VERSION" val="1.0"/>
  <p:tag name="KSO_WM_UNIT_TYPE" val="i"/>
  <p:tag name="KSO_WM_UNIT_INDEX" val="61"/>
</p:tagLst>
</file>

<file path=ppt/tags/tag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4"/>
  <p:tag name="KSO_WM_UNIT_LAYERLEVEL" val="1"/>
  <p:tag name="KSO_WM_TAG_VERSION" val="1.0"/>
  <p:tag name="KSO_WM_UNIT_TYPE" val="i"/>
  <p:tag name="KSO_WM_UNIT_INDEX" val="24"/>
</p:tagLst>
</file>

<file path=ppt/tags/tag2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2"/>
  <p:tag name="KSO_WM_UNIT_LAYERLEVEL" val="1"/>
  <p:tag name="KSO_WM_TAG_VERSION" val="1.0"/>
  <p:tag name="KSO_WM_UNIT_TYPE" val="i"/>
  <p:tag name="KSO_WM_UNIT_INDEX" val="62"/>
</p:tagLst>
</file>

<file path=ppt/tags/tag2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3"/>
  <p:tag name="KSO_WM_UNIT_LAYERLEVEL" val="1"/>
  <p:tag name="KSO_WM_TAG_VERSION" val="1.0"/>
  <p:tag name="KSO_WM_UNIT_TYPE" val="i"/>
  <p:tag name="KSO_WM_UNIT_INDEX" val="63"/>
</p:tagLst>
</file>

<file path=ppt/tags/tag2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4"/>
  <p:tag name="KSO_WM_UNIT_LAYERLEVEL" val="1"/>
  <p:tag name="KSO_WM_TAG_VERSION" val="1.0"/>
  <p:tag name="KSO_WM_UNIT_TYPE" val="i"/>
  <p:tag name="KSO_WM_UNIT_INDEX" val="64"/>
</p:tagLst>
</file>

<file path=ppt/tags/tag2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5"/>
  <p:tag name="KSO_WM_UNIT_LAYERLEVEL" val="1"/>
  <p:tag name="KSO_WM_TAG_VERSION" val="1.0"/>
  <p:tag name="KSO_WM_UNIT_TYPE" val="i"/>
  <p:tag name="KSO_WM_UNIT_INDEX" val="65"/>
</p:tagLst>
</file>

<file path=ppt/tags/tag2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6"/>
  <p:tag name="KSO_WM_UNIT_LAYERLEVEL" val="1"/>
  <p:tag name="KSO_WM_TAG_VERSION" val="1.0"/>
  <p:tag name="KSO_WM_UNIT_TYPE" val="i"/>
  <p:tag name="KSO_WM_UNIT_INDEX" val="66"/>
</p:tagLst>
</file>

<file path=ppt/tags/tag2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7"/>
  <p:tag name="KSO_WM_UNIT_LAYERLEVEL" val="1"/>
  <p:tag name="KSO_WM_TAG_VERSION" val="1.0"/>
  <p:tag name="KSO_WM_UNIT_TYPE" val="i"/>
  <p:tag name="KSO_WM_UNIT_INDEX" val="67"/>
</p:tagLst>
</file>

<file path=ppt/tags/tag2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8"/>
  <p:tag name="KSO_WM_UNIT_LAYERLEVEL" val="1"/>
  <p:tag name="KSO_WM_TAG_VERSION" val="1.0"/>
  <p:tag name="KSO_WM_UNIT_TYPE" val="i"/>
  <p:tag name="KSO_WM_UNIT_INDEX" val="68"/>
</p:tagLst>
</file>

<file path=ppt/tags/tag2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69"/>
  <p:tag name="KSO_WM_UNIT_LAYERLEVEL" val="1"/>
  <p:tag name="KSO_WM_TAG_VERSION" val="1.0"/>
  <p:tag name="KSO_WM_UNIT_TYPE" val="i"/>
  <p:tag name="KSO_WM_UNIT_INDEX" val="69"/>
</p:tagLst>
</file>

<file path=ppt/tags/tag2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0"/>
  <p:tag name="KSO_WM_UNIT_LAYERLEVEL" val="1"/>
  <p:tag name="KSO_WM_TAG_VERSION" val="1.0"/>
  <p:tag name="KSO_WM_UNIT_TYPE" val="i"/>
  <p:tag name="KSO_WM_UNIT_INDEX" val="70"/>
</p:tagLst>
</file>

<file path=ppt/tags/tag2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1"/>
  <p:tag name="KSO_WM_UNIT_LAYERLEVEL" val="1"/>
  <p:tag name="KSO_WM_TAG_VERSION" val="1.0"/>
  <p:tag name="KSO_WM_UNIT_TYPE" val="i"/>
  <p:tag name="KSO_WM_UNIT_INDEX" val="71"/>
</p:tagLst>
</file>

<file path=ppt/tags/tag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5"/>
  <p:tag name="KSO_WM_UNIT_LAYERLEVEL" val="1"/>
  <p:tag name="KSO_WM_TAG_VERSION" val="1.0"/>
  <p:tag name="KSO_WM_UNIT_TYPE" val="i"/>
  <p:tag name="KSO_WM_UNIT_INDEX" val="25"/>
</p:tagLst>
</file>

<file path=ppt/tags/tag2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2"/>
  <p:tag name="KSO_WM_UNIT_LAYERLEVEL" val="1"/>
  <p:tag name="KSO_WM_TAG_VERSION" val="1.0"/>
  <p:tag name="KSO_WM_UNIT_TYPE" val="i"/>
  <p:tag name="KSO_WM_UNIT_INDEX" val="72"/>
</p:tagLst>
</file>

<file path=ppt/tags/tag2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3"/>
  <p:tag name="KSO_WM_UNIT_LAYERLEVEL" val="1"/>
  <p:tag name="KSO_WM_TAG_VERSION" val="1.0"/>
  <p:tag name="KSO_WM_UNIT_TYPE" val="i"/>
  <p:tag name="KSO_WM_UNIT_INDEX" val="73"/>
</p:tagLst>
</file>

<file path=ppt/tags/tag2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4"/>
  <p:tag name="KSO_WM_UNIT_LAYERLEVEL" val="1"/>
  <p:tag name="KSO_WM_TAG_VERSION" val="1.0"/>
  <p:tag name="KSO_WM_UNIT_TYPE" val="i"/>
  <p:tag name="KSO_WM_UNIT_INDEX" val="74"/>
</p:tagLst>
</file>

<file path=ppt/tags/tag2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5"/>
  <p:tag name="KSO_WM_UNIT_LAYERLEVEL" val="1"/>
  <p:tag name="KSO_WM_TAG_VERSION" val="1.0"/>
  <p:tag name="KSO_WM_UNIT_TYPE" val="i"/>
  <p:tag name="KSO_WM_UNIT_INDEX" val="75"/>
</p:tagLst>
</file>

<file path=ppt/tags/tag2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6"/>
  <p:tag name="KSO_WM_UNIT_LAYERLEVEL" val="1"/>
  <p:tag name="KSO_WM_TAG_VERSION" val="1.0"/>
  <p:tag name="KSO_WM_UNIT_TYPE" val="i"/>
  <p:tag name="KSO_WM_UNIT_INDEX" val="76"/>
</p:tagLst>
</file>

<file path=ppt/tags/tag2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7"/>
  <p:tag name="KSO_WM_UNIT_LAYERLEVEL" val="1"/>
  <p:tag name="KSO_WM_TAG_VERSION" val="1.0"/>
  <p:tag name="KSO_WM_UNIT_TYPE" val="i"/>
  <p:tag name="KSO_WM_UNIT_INDEX" val="77"/>
</p:tagLst>
</file>

<file path=ppt/tags/tag2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8"/>
  <p:tag name="KSO_WM_UNIT_LAYERLEVEL" val="1"/>
  <p:tag name="KSO_WM_TAG_VERSION" val="1.0"/>
  <p:tag name="KSO_WM_UNIT_TYPE" val="i"/>
  <p:tag name="KSO_WM_UNIT_INDEX" val="78"/>
</p:tagLst>
</file>

<file path=ppt/tags/tag2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4*i*79"/>
  <p:tag name="KSO_WM_UNIT_LAYERLEVEL" val="1"/>
  <p:tag name="KSO_WM_TAG_VERSION" val="1.0"/>
  <p:tag name="KSO_WM_UNIT_TYPE" val="i"/>
  <p:tag name="KSO_WM_UNIT_INDEX" val="79"/>
</p:tagLst>
</file>

<file path=ppt/tags/tag2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0"/>
  <p:tag name="KSO_WM_UNIT_LAYERLEVEL" val="1"/>
  <p:tag name="KSO_WM_TAG_VERSION" val="1.0"/>
  <p:tag name="KSO_WM_UNIT_TYPE" val="i"/>
  <p:tag name="KSO_WM_UNIT_INDEX" val="80"/>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6"/>
  <p:tag name="KSO_WM_UNIT_LAYERLEVEL" val="1"/>
  <p:tag name="KSO_WM_TAG_VERSION" val="1.0"/>
  <p:tag name="KSO_WM_UNIT_TYPE" val="i"/>
  <p:tag name="KSO_WM_UNIT_INDEX" val="26"/>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2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1"/>
  <p:tag name="KSO_WM_UNIT_LAYERLEVEL" val="1"/>
  <p:tag name="KSO_WM_TAG_VERSION" val="1.0"/>
  <p:tag name="KSO_WM_UNIT_TYPE" val="i"/>
  <p:tag name="KSO_WM_UNIT_INDEX" val="8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7"/>
  <p:tag name="KSO_WM_UNIT_LAYERLEVEL" val="1"/>
  <p:tag name="KSO_WM_TAG_VERSION" val="1.0"/>
  <p:tag name="KSO_WM_UNIT_TYPE" val="i"/>
  <p:tag name="KSO_WM_UNIT_INDEX" val="27"/>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TYPE" val="h_f"/>
  <p:tag name="KSO_WM_UNIT_INDEX" val="1_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TYPE" val="h_f"/>
  <p:tag name="KSO_WM_UNIT_INDEX" val="2_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8"/>
  <p:tag name="KSO_WM_UNIT_LAYERLEVEL" val="1"/>
  <p:tag name="KSO_WM_TAG_VERSION" val="1.0"/>
  <p:tag name="KSO_WM_UNIT_TYPE" val="i"/>
  <p:tag name="KSO_WM_UNIT_INDEX" val="28"/>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29"/>
  <p:tag name="KSO_WM_UNIT_LAYERLEVEL" val="1"/>
  <p:tag name="KSO_WM_TAG_VERSION" val="1.0"/>
  <p:tag name="KSO_WM_UNIT_TYPE" val="i"/>
  <p:tag name="KSO_WM_UNIT_INDEX" val="29"/>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UNIT_TYPE" val="i"/>
  <p:tag name="KSO_WM_UNIT_INDEX" val="1"/>
</p:tagLst>
</file>

<file path=ppt/tags/tag2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UNIT_TYPE" val="i"/>
  <p:tag name="KSO_WM_UNIT_INDEX" val="2"/>
</p:tagLst>
</file>

<file path=ppt/tags/tag2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UNIT_TYPE" val="i"/>
  <p:tag name="KSO_WM_UNIT_INDEX" val="3"/>
</p:tagLst>
</file>

<file path=ppt/tags/tag2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UNIT_TYPE" val="i"/>
  <p:tag name="KSO_WM_UNIT_INDEX" val="4"/>
</p:tagLst>
</file>

<file path=ppt/tags/tag2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UNIT_TYPE" val="i"/>
  <p:tag name="KSO_WM_UNIT_INDEX" val="5"/>
</p:tagLst>
</file>

<file path=ppt/tags/tag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UNIT_TYPE" val="i"/>
  <p:tag name="KSO_WM_UNIT_INDEX" val="3"/>
</p:tagLst>
</file>

<file path=ppt/tags/tag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0"/>
  <p:tag name="KSO_WM_UNIT_LAYERLEVEL" val="1"/>
  <p:tag name="KSO_WM_TAG_VERSION" val="1.0"/>
  <p:tag name="KSO_WM_UNIT_TYPE" val="i"/>
  <p:tag name="KSO_WM_UNIT_INDEX" val="30"/>
</p:tagLst>
</file>

<file path=ppt/tags/tag3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UNIT_TYPE" val="i"/>
  <p:tag name="KSO_WM_UNIT_INDEX" val="6"/>
</p:tagLst>
</file>

<file path=ppt/tags/tag3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UNIT_TYPE" val="i"/>
  <p:tag name="KSO_WM_UNIT_INDEX" val="7"/>
</p:tagLst>
</file>

<file path=ppt/tags/tag3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1.0"/>
  <p:tag name="KSO_WM_UNIT_TYPE" val="i"/>
  <p:tag name="KSO_WM_UNIT_INDEX" val="8"/>
</p:tagLst>
</file>

<file path=ppt/tags/tag3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1.0"/>
  <p:tag name="KSO_WM_UNIT_TYPE" val="i"/>
  <p:tag name="KSO_WM_UNIT_INDEX" val="9"/>
</p:tagLst>
</file>

<file path=ppt/tags/tag3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1.0"/>
  <p:tag name="KSO_WM_UNIT_TYPE" val="i"/>
  <p:tag name="KSO_WM_UNIT_INDEX" val="10"/>
</p:tagLst>
</file>

<file path=ppt/tags/tag3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1.0"/>
  <p:tag name="KSO_WM_UNIT_TYPE" val="i"/>
  <p:tag name="KSO_WM_UNIT_INDEX" val="11"/>
</p:tagLst>
</file>

<file path=ppt/tags/tag3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2"/>
  <p:tag name="KSO_WM_UNIT_LAYERLEVEL" val="1"/>
  <p:tag name="KSO_WM_TAG_VERSION" val="1.0"/>
  <p:tag name="KSO_WM_UNIT_TYPE" val="i"/>
  <p:tag name="KSO_WM_UNIT_INDEX" val="12"/>
</p:tagLst>
</file>

<file path=ppt/tags/tag3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3"/>
  <p:tag name="KSO_WM_UNIT_LAYERLEVEL" val="1"/>
  <p:tag name="KSO_WM_TAG_VERSION" val="1.0"/>
  <p:tag name="KSO_WM_UNIT_TYPE" val="i"/>
  <p:tag name="KSO_WM_UNIT_INDEX" val="13"/>
</p:tagLst>
</file>

<file path=ppt/tags/tag3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4"/>
  <p:tag name="KSO_WM_UNIT_LAYERLEVEL" val="1"/>
  <p:tag name="KSO_WM_TAG_VERSION" val="1.0"/>
  <p:tag name="KSO_WM_UNIT_TYPE" val="i"/>
  <p:tag name="KSO_WM_UNIT_INDEX" val="14"/>
</p:tagLst>
</file>

<file path=ppt/tags/tag3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5"/>
  <p:tag name="KSO_WM_UNIT_LAYERLEVEL" val="1"/>
  <p:tag name="KSO_WM_TAG_VERSION" val="1.0"/>
  <p:tag name="KSO_WM_UNIT_TYPE" val="i"/>
  <p:tag name="KSO_WM_UNIT_INDEX" val="15"/>
</p:tagLst>
</file>

<file path=ppt/tags/tag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1"/>
  <p:tag name="KSO_WM_UNIT_LAYERLEVEL" val="1"/>
  <p:tag name="KSO_WM_TAG_VERSION" val="1.0"/>
  <p:tag name="KSO_WM_UNIT_TYPE" val="i"/>
  <p:tag name="KSO_WM_UNIT_INDEX" val="31"/>
</p:tagLst>
</file>

<file path=ppt/tags/tag3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6"/>
  <p:tag name="KSO_WM_UNIT_LAYERLEVEL" val="1"/>
  <p:tag name="KSO_WM_TAG_VERSION" val="1.0"/>
  <p:tag name="KSO_WM_UNIT_TYPE" val="i"/>
  <p:tag name="KSO_WM_UNIT_INDEX" val="16"/>
</p:tagLst>
</file>

<file path=ppt/tags/tag3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7"/>
  <p:tag name="KSO_WM_UNIT_LAYERLEVEL" val="1"/>
  <p:tag name="KSO_WM_TAG_VERSION" val="1.0"/>
  <p:tag name="KSO_WM_UNIT_TYPE" val="i"/>
  <p:tag name="KSO_WM_UNIT_INDEX" val="17"/>
</p:tagLst>
</file>

<file path=ppt/tags/tag3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8"/>
  <p:tag name="KSO_WM_UNIT_LAYERLEVEL" val="1"/>
  <p:tag name="KSO_WM_TAG_VERSION" val="1.0"/>
  <p:tag name="KSO_WM_UNIT_TYPE" val="i"/>
  <p:tag name="KSO_WM_UNIT_INDEX" val="18"/>
</p:tagLst>
</file>

<file path=ppt/tags/tag3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19"/>
  <p:tag name="KSO_WM_UNIT_LAYERLEVEL" val="1"/>
  <p:tag name="KSO_WM_TAG_VERSION" val="1.0"/>
  <p:tag name="KSO_WM_UNIT_TYPE" val="i"/>
  <p:tag name="KSO_WM_UNIT_INDEX" val="19"/>
</p:tagLst>
</file>

<file path=ppt/tags/tag3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0"/>
  <p:tag name="KSO_WM_UNIT_LAYERLEVEL" val="1"/>
  <p:tag name="KSO_WM_TAG_VERSION" val="1.0"/>
  <p:tag name="KSO_WM_UNIT_TYPE" val="i"/>
  <p:tag name="KSO_WM_UNIT_INDEX" val="20"/>
</p:tagLst>
</file>

<file path=ppt/tags/tag3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1"/>
  <p:tag name="KSO_WM_UNIT_LAYERLEVEL" val="1"/>
  <p:tag name="KSO_WM_TAG_VERSION" val="1.0"/>
  <p:tag name="KSO_WM_UNIT_TYPE" val="i"/>
  <p:tag name="KSO_WM_UNIT_INDEX" val="21"/>
</p:tagLst>
</file>

<file path=ppt/tags/tag3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2"/>
  <p:tag name="KSO_WM_UNIT_LAYERLEVEL" val="1"/>
  <p:tag name="KSO_WM_TAG_VERSION" val="1.0"/>
  <p:tag name="KSO_WM_UNIT_TYPE" val="i"/>
  <p:tag name="KSO_WM_UNIT_INDEX" val="22"/>
</p:tagLst>
</file>

<file path=ppt/tags/tag3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3"/>
  <p:tag name="KSO_WM_UNIT_LAYERLEVEL" val="1"/>
  <p:tag name="KSO_WM_TAG_VERSION" val="1.0"/>
  <p:tag name="KSO_WM_UNIT_TYPE" val="i"/>
  <p:tag name="KSO_WM_UNIT_INDEX" val="23"/>
</p:tagLst>
</file>

<file path=ppt/tags/tag3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4"/>
  <p:tag name="KSO_WM_UNIT_LAYERLEVEL" val="1"/>
  <p:tag name="KSO_WM_TAG_VERSION" val="1.0"/>
  <p:tag name="KSO_WM_UNIT_TYPE" val="i"/>
  <p:tag name="KSO_WM_UNIT_INDEX" val="24"/>
</p:tagLst>
</file>

<file path=ppt/tags/tag3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5"/>
  <p:tag name="KSO_WM_UNIT_LAYERLEVEL" val="1"/>
  <p:tag name="KSO_WM_TAG_VERSION" val="1.0"/>
  <p:tag name="KSO_WM_UNIT_TYPE" val="i"/>
  <p:tag name="KSO_WM_UNIT_INDEX" val="25"/>
</p:tagLst>
</file>

<file path=ppt/tags/tag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2"/>
  <p:tag name="KSO_WM_UNIT_LAYERLEVEL" val="1"/>
  <p:tag name="KSO_WM_TAG_VERSION" val="1.0"/>
  <p:tag name="KSO_WM_UNIT_TYPE" val="i"/>
  <p:tag name="KSO_WM_UNIT_INDEX" val="32"/>
</p:tagLst>
</file>

<file path=ppt/tags/tag3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6"/>
  <p:tag name="KSO_WM_UNIT_LAYERLEVEL" val="1"/>
  <p:tag name="KSO_WM_TAG_VERSION" val="1.0"/>
  <p:tag name="KSO_WM_UNIT_TYPE" val="i"/>
  <p:tag name="KSO_WM_UNIT_INDEX" val="26"/>
</p:tagLst>
</file>

<file path=ppt/tags/tag3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7"/>
  <p:tag name="KSO_WM_UNIT_LAYERLEVEL" val="1"/>
  <p:tag name="KSO_WM_TAG_VERSION" val="1.0"/>
  <p:tag name="KSO_WM_UNIT_TYPE" val="i"/>
  <p:tag name="KSO_WM_UNIT_INDEX" val="27"/>
</p:tagLst>
</file>

<file path=ppt/tags/tag3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8"/>
  <p:tag name="KSO_WM_UNIT_LAYERLEVEL" val="1"/>
  <p:tag name="KSO_WM_TAG_VERSION" val="1.0"/>
  <p:tag name="KSO_WM_UNIT_TYPE" val="i"/>
  <p:tag name="KSO_WM_UNIT_INDEX" val="28"/>
</p:tagLst>
</file>

<file path=ppt/tags/tag3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29"/>
  <p:tag name="KSO_WM_UNIT_LAYERLEVEL" val="1"/>
  <p:tag name="KSO_WM_TAG_VERSION" val="1.0"/>
  <p:tag name="KSO_WM_UNIT_TYPE" val="i"/>
  <p:tag name="KSO_WM_UNIT_INDEX" val="29"/>
</p:tagLst>
</file>

<file path=ppt/tags/tag3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0"/>
  <p:tag name="KSO_WM_UNIT_LAYERLEVEL" val="1"/>
  <p:tag name="KSO_WM_TAG_VERSION" val="1.0"/>
  <p:tag name="KSO_WM_UNIT_TYPE" val="i"/>
  <p:tag name="KSO_WM_UNIT_INDEX" val="30"/>
</p:tagLst>
</file>

<file path=ppt/tags/tag3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1"/>
  <p:tag name="KSO_WM_UNIT_LAYERLEVEL" val="1"/>
  <p:tag name="KSO_WM_TAG_VERSION" val="1.0"/>
  <p:tag name="KSO_WM_UNIT_TYPE" val="i"/>
  <p:tag name="KSO_WM_UNIT_INDEX" val="31"/>
</p:tagLst>
</file>

<file path=ppt/tags/tag3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2"/>
  <p:tag name="KSO_WM_UNIT_LAYERLEVEL" val="1"/>
  <p:tag name="KSO_WM_TAG_VERSION" val="1.0"/>
  <p:tag name="KSO_WM_UNIT_TYPE" val="i"/>
  <p:tag name="KSO_WM_UNIT_INDEX" val="32"/>
</p:tagLst>
</file>

<file path=ppt/tags/tag3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3"/>
  <p:tag name="KSO_WM_UNIT_LAYERLEVEL" val="1"/>
  <p:tag name="KSO_WM_TAG_VERSION" val="1.0"/>
  <p:tag name="KSO_WM_UNIT_TYPE" val="i"/>
  <p:tag name="KSO_WM_UNIT_INDEX" val="33"/>
</p:tagLst>
</file>

<file path=ppt/tags/tag3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4"/>
  <p:tag name="KSO_WM_UNIT_LAYERLEVEL" val="1"/>
  <p:tag name="KSO_WM_TAG_VERSION" val="1.0"/>
  <p:tag name="KSO_WM_UNIT_TYPE" val="i"/>
  <p:tag name="KSO_WM_UNIT_INDEX" val="34"/>
</p:tagLst>
</file>

<file path=ppt/tags/tag3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5"/>
  <p:tag name="KSO_WM_UNIT_LAYERLEVEL" val="1"/>
  <p:tag name="KSO_WM_TAG_VERSION" val="1.0"/>
  <p:tag name="KSO_WM_UNIT_TYPE" val="i"/>
  <p:tag name="KSO_WM_UNIT_INDEX" val="35"/>
</p:tagLst>
</file>

<file path=ppt/tags/tag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3"/>
  <p:tag name="KSO_WM_UNIT_LAYERLEVEL" val="1"/>
  <p:tag name="KSO_WM_TAG_VERSION" val="1.0"/>
  <p:tag name="KSO_WM_UNIT_TYPE" val="i"/>
  <p:tag name="KSO_WM_UNIT_INDEX" val="33"/>
</p:tagLst>
</file>

<file path=ppt/tags/tag3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6"/>
  <p:tag name="KSO_WM_UNIT_LAYERLEVEL" val="1"/>
  <p:tag name="KSO_WM_TAG_VERSION" val="1.0"/>
  <p:tag name="KSO_WM_UNIT_TYPE" val="i"/>
  <p:tag name="KSO_WM_UNIT_INDEX" val="36"/>
</p:tagLst>
</file>

<file path=ppt/tags/tag3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7"/>
  <p:tag name="KSO_WM_UNIT_LAYERLEVEL" val="1"/>
  <p:tag name="KSO_WM_TAG_VERSION" val="1.0"/>
  <p:tag name="KSO_WM_UNIT_TYPE" val="i"/>
  <p:tag name="KSO_WM_UNIT_INDEX" val="37"/>
</p:tagLst>
</file>

<file path=ppt/tags/tag3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8"/>
  <p:tag name="KSO_WM_UNIT_LAYERLEVEL" val="1"/>
  <p:tag name="KSO_WM_TAG_VERSION" val="1.0"/>
  <p:tag name="KSO_WM_UNIT_TYPE" val="i"/>
  <p:tag name="KSO_WM_UNIT_INDEX" val="38"/>
</p:tagLst>
</file>

<file path=ppt/tags/tag3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39"/>
  <p:tag name="KSO_WM_UNIT_LAYERLEVEL" val="1"/>
  <p:tag name="KSO_WM_TAG_VERSION" val="1.0"/>
  <p:tag name="KSO_WM_UNIT_TYPE" val="i"/>
  <p:tag name="KSO_WM_UNIT_INDEX" val="39"/>
</p:tagLst>
</file>

<file path=ppt/tags/tag3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0"/>
  <p:tag name="KSO_WM_UNIT_LAYERLEVEL" val="1"/>
  <p:tag name="KSO_WM_TAG_VERSION" val="1.0"/>
  <p:tag name="KSO_WM_UNIT_TYPE" val="i"/>
  <p:tag name="KSO_WM_UNIT_INDEX" val="40"/>
</p:tagLst>
</file>

<file path=ppt/tags/tag3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1"/>
  <p:tag name="KSO_WM_UNIT_LAYERLEVEL" val="1"/>
  <p:tag name="KSO_WM_TAG_VERSION" val="1.0"/>
  <p:tag name="KSO_WM_UNIT_TYPE" val="i"/>
  <p:tag name="KSO_WM_UNIT_INDEX" val="41"/>
</p:tagLst>
</file>

<file path=ppt/tags/tag3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2"/>
  <p:tag name="KSO_WM_UNIT_LAYERLEVEL" val="1"/>
  <p:tag name="KSO_WM_TAG_VERSION" val="1.0"/>
  <p:tag name="KSO_WM_UNIT_TYPE" val="i"/>
  <p:tag name="KSO_WM_UNIT_INDEX" val="42"/>
</p:tagLst>
</file>

<file path=ppt/tags/tag3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3"/>
  <p:tag name="KSO_WM_UNIT_LAYERLEVEL" val="1"/>
  <p:tag name="KSO_WM_TAG_VERSION" val="1.0"/>
  <p:tag name="KSO_WM_UNIT_TYPE" val="i"/>
  <p:tag name="KSO_WM_UNIT_INDEX" val="43"/>
</p:tagLst>
</file>

<file path=ppt/tags/tag3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4"/>
  <p:tag name="KSO_WM_UNIT_LAYERLEVEL" val="1"/>
  <p:tag name="KSO_WM_TAG_VERSION" val="1.0"/>
  <p:tag name="KSO_WM_UNIT_TYPE" val="i"/>
  <p:tag name="KSO_WM_UNIT_INDEX" val="44"/>
</p:tagLst>
</file>

<file path=ppt/tags/tag3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5"/>
  <p:tag name="KSO_WM_UNIT_LAYERLEVEL" val="1"/>
  <p:tag name="KSO_WM_TAG_VERSION" val="1.0"/>
  <p:tag name="KSO_WM_UNIT_TYPE" val="i"/>
  <p:tag name="KSO_WM_UNIT_INDEX" val="45"/>
</p:tagLst>
</file>

<file path=ppt/tags/tag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4"/>
  <p:tag name="KSO_WM_UNIT_LAYERLEVEL" val="1"/>
  <p:tag name="KSO_WM_TAG_VERSION" val="1.0"/>
  <p:tag name="KSO_WM_UNIT_TYPE" val="i"/>
  <p:tag name="KSO_WM_UNIT_INDEX" val="34"/>
</p:tagLst>
</file>

<file path=ppt/tags/tag3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6"/>
  <p:tag name="KSO_WM_UNIT_LAYERLEVEL" val="1"/>
  <p:tag name="KSO_WM_TAG_VERSION" val="1.0"/>
  <p:tag name="KSO_WM_UNIT_TYPE" val="i"/>
  <p:tag name="KSO_WM_UNIT_INDEX" val="46"/>
</p:tagLst>
</file>

<file path=ppt/tags/tag3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7"/>
  <p:tag name="KSO_WM_UNIT_LAYERLEVEL" val="1"/>
  <p:tag name="KSO_WM_TAG_VERSION" val="1.0"/>
  <p:tag name="KSO_WM_UNIT_TYPE" val="i"/>
  <p:tag name="KSO_WM_UNIT_INDEX" val="47"/>
</p:tagLst>
</file>

<file path=ppt/tags/tag3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8"/>
  <p:tag name="KSO_WM_UNIT_LAYERLEVEL" val="1"/>
  <p:tag name="KSO_WM_TAG_VERSION" val="1.0"/>
  <p:tag name="KSO_WM_UNIT_TYPE" val="i"/>
  <p:tag name="KSO_WM_UNIT_INDEX" val="48"/>
</p:tagLst>
</file>

<file path=ppt/tags/tag3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49"/>
  <p:tag name="KSO_WM_UNIT_LAYERLEVEL" val="1"/>
  <p:tag name="KSO_WM_TAG_VERSION" val="1.0"/>
  <p:tag name="KSO_WM_UNIT_TYPE" val="i"/>
  <p:tag name="KSO_WM_UNIT_INDEX" val="49"/>
</p:tagLst>
</file>

<file path=ppt/tags/tag3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0"/>
  <p:tag name="KSO_WM_UNIT_LAYERLEVEL" val="1"/>
  <p:tag name="KSO_WM_TAG_VERSION" val="1.0"/>
  <p:tag name="KSO_WM_UNIT_TYPE" val="i"/>
  <p:tag name="KSO_WM_UNIT_INDEX" val="50"/>
</p:tagLst>
</file>

<file path=ppt/tags/tag3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1"/>
  <p:tag name="KSO_WM_UNIT_LAYERLEVEL" val="1"/>
  <p:tag name="KSO_WM_TAG_VERSION" val="1.0"/>
  <p:tag name="KSO_WM_UNIT_TYPE" val="i"/>
  <p:tag name="KSO_WM_UNIT_INDEX" val="51"/>
</p:tagLst>
</file>

<file path=ppt/tags/tag3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2"/>
  <p:tag name="KSO_WM_UNIT_LAYERLEVEL" val="1"/>
  <p:tag name="KSO_WM_TAG_VERSION" val="1.0"/>
  <p:tag name="KSO_WM_UNIT_TYPE" val="i"/>
  <p:tag name="KSO_WM_UNIT_INDEX" val="52"/>
</p:tagLst>
</file>

<file path=ppt/tags/tag3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3"/>
  <p:tag name="KSO_WM_UNIT_LAYERLEVEL" val="1"/>
  <p:tag name="KSO_WM_TAG_VERSION" val="1.0"/>
  <p:tag name="KSO_WM_UNIT_TYPE" val="i"/>
  <p:tag name="KSO_WM_UNIT_INDEX" val="53"/>
</p:tagLst>
</file>

<file path=ppt/tags/tag3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4"/>
  <p:tag name="KSO_WM_UNIT_LAYERLEVEL" val="1"/>
  <p:tag name="KSO_WM_TAG_VERSION" val="1.0"/>
  <p:tag name="KSO_WM_UNIT_TYPE" val="i"/>
  <p:tag name="KSO_WM_UNIT_INDEX" val="54"/>
</p:tagLst>
</file>

<file path=ppt/tags/tag3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5"/>
  <p:tag name="KSO_WM_UNIT_LAYERLEVEL" val="1"/>
  <p:tag name="KSO_WM_TAG_VERSION" val="1.0"/>
  <p:tag name="KSO_WM_UNIT_TYPE" val="i"/>
  <p:tag name="KSO_WM_UNIT_INDEX" val="55"/>
</p:tagLst>
</file>

<file path=ppt/tags/tag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5"/>
  <p:tag name="KSO_WM_UNIT_LAYERLEVEL" val="1"/>
  <p:tag name="KSO_WM_TAG_VERSION" val="1.0"/>
  <p:tag name="KSO_WM_UNIT_TYPE" val="i"/>
  <p:tag name="KSO_WM_UNIT_INDEX" val="35"/>
</p:tagLst>
</file>

<file path=ppt/tags/tag3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6"/>
  <p:tag name="KSO_WM_UNIT_LAYERLEVEL" val="1"/>
  <p:tag name="KSO_WM_TAG_VERSION" val="1.0"/>
  <p:tag name="KSO_WM_UNIT_TYPE" val="i"/>
  <p:tag name="KSO_WM_UNIT_INDEX" val="56"/>
</p:tagLst>
</file>

<file path=ppt/tags/tag3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7"/>
  <p:tag name="KSO_WM_UNIT_LAYERLEVEL" val="1"/>
  <p:tag name="KSO_WM_TAG_VERSION" val="1.0"/>
  <p:tag name="KSO_WM_UNIT_TYPE" val="i"/>
  <p:tag name="KSO_WM_UNIT_INDEX" val="57"/>
</p:tagLst>
</file>

<file path=ppt/tags/tag3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8"/>
  <p:tag name="KSO_WM_UNIT_LAYERLEVEL" val="1"/>
  <p:tag name="KSO_WM_TAG_VERSION" val="1.0"/>
  <p:tag name="KSO_WM_UNIT_TYPE" val="i"/>
  <p:tag name="KSO_WM_UNIT_INDEX" val="58"/>
</p:tagLst>
</file>

<file path=ppt/tags/tag3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59"/>
  <p:tag name="KSO_WM_UNIT_LAYERLEVEL" val="1"/>
  <p:tag name="KSO_WM_TAG_VERSION" val="1.0"/>
  <p:tag name="KSO_WM_UNIT_TYPE" val="i"/>
  <p:tag name="KSO_WM_UNIT_INDEX" val="59"/>
</p:tagLst>
</file>

<file path=ppt/tags/tag3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0"/>
  <p:tag name="KSO_WM_UNIT_LAYERLEVEL" val="1"/>
  <p:tag name="KSO_WM_TAG_VERSION" val="1.0"/>
  <p:tag name="KSO_WM_UNIT_TYPE" val="i"/>
  <p:tag name="KSO_WM_UNIT_INDEX" val="60"/>
</p:tagLst>
</file>

<file path=ppt/tags/tag3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1"/>
  <p:tag name="KSO_WM_UNIT_LAYERLEVEL" val="1"/>
  <p:tag name="KSO_WM_TAG_VERSION" val="1.0"/>
  <p:tag name="KSO_WM_UNIT_TYPE" val="i"/>
  <p:tag name="KSO_WM_UNIT_INDEX" val="61"/>
</p:tagLst>
</file>

<file path=ppt/tags/tag3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2"/>
  <p:tag name="KSO_WM_UNIT_LAYERLEVEL" val="1"/>
  <p:tag name="KSO_WM_TAG_VERSION" val="1.0"/>
  <p:tag name="KSO_WM_UNIT_TYPE" val="i"/>
  <p:tag name="KSO_WM_UNIT_INDEX" val="62"/>
</p:tagLst>
</file>

<file path=ppt/tags/tag3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3"/>
  <p:tag name="KSO_WM_UNIT_LAYERLEVEL" val="1"/>
  <p:tag name="KSO_WM_TAG_VERSION" val="1.0"/>
  <p:tag name="KSO_WM_UNIT_TYPE" val="i"/>
  <p:tag name="KSO_WM_UNIT_INDEX" val="63"/>
</p:tagLst>
</file>

<file path=ppt/tags/tag3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4"/>
  <p:tag name="KSO_WM_UNIT_LAYERLEVEL" val="1"/>
  <p:tag name="KSO_WM_TAG_VERSION" val="1.0"/>
  <p:tag name="KSO_WM_UNIT_TYPE" val="i"/>
  <p:tag name="KSO_WM_UNIT_INDEX" val="64"/>
</p:tagLst>
</file>

<file path=ppt/tags/tag3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5"/>
  <p:tag name="KSO_WM_UNIT_LAYERLEVEL" val="1"/>
  <p:tag name="KSO_WM_TAG_VERSION" val="1.0"/>
  <p:tag name="KSO_WM_UNIT_TYPE" val="i"/>
  <p:tag name="KSO_WM_UNIT_INDEX" val="65"/>
</p:tagLst>
</file>

<file path=ppt/tags/tag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6"/>
  <p:tag name="KSO_WM_UNIT_LAYERLEVEL" val="1"/>
  <p:tag name="KSO_WM_TAG_VERSION" val="1.0"/>
  <p:tag name="KSO_WM_UNIT_TYPE" val="i"/>
  <p:tag name="KSO_WM_UNIT_INDEX" val="36"/>
</p:tagLst>
</file>

<file path=ppt/tags/tag3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6"/>
  <p:tag name="KSO_WM_UNIT_LAYERLEVEL" val="1"/>
  <p:tag name="KSO_WM_TAG_VERSION" val="1.0"/>
  <p:tag name="KSO_WM_UNIT_TYPE" val="i"/>
  <p:tag name="KSO_WM_UNIT_INDEX" val="66"/>
</p:tagLst>
</file>

<file path=ppt/tags/tag3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7"/>
  <p:tag name="KSO_WM_UNIT_LAYERLEVEL" val="1"/>
  <p:tag name="KSO_WM_TAG_VERSION" val="1.0"/>
  <p:tag name="KSO_WM_UNIT_TYPE" val="i"/>
  <p:tag name="KSO_WM_UNIT_INDEX" val="67"/>
</p:tagLst>
</file>

<file path=ppt/tags/tag3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8"/>
  <p:tag name="KSO_WM_UNIT_LAYERLEVEL" val="1"/>
  <p:tag name="KSO_WM_TAG_VERSION" val="1.0"/>
  <p:tag name="KSO_WM_UNIT_TYPE" val="i"/>
  <p:tag name="KSO_WM_UNIT_INDEX" val="68"/>
</p:tagLst>
</file>

<file path=ppt/tags/tag3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69"/>
  <p:tag name="KSO_WM_UNIT_LAYERLEVEL" val="1"/>
  <p:tag name="KSO_WM_TAG_VERSION" val="1.0"/>
  <p:tag name="KSO_WM_UNIT_TYPE" val="i"/>
  <p:tag name="KSO_WM_UNIT_INDEX" val="69"/>
</p:tagLst>
</file>

<file path=ppt/tags/tag3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0"/>
  <p:tag name="KSO_WM_UNIT_LAYERLEVEL" val="1"/>
  <p:tag name="KSO_WM_TAG_VERSION" val="1.0"/>
  <p:tag name="KSO_WM_UNIT_TYPE" val="i"/>
  <p:tag name="KSO_WM_UNIT_INDEX" val="70"/>
</p:tagLst>
</file>

<file path=ppt/tags/tag3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1"/>
  <p:tag name="KSO_WM_UNIT_LAYERLEVEL" val="1"/>
  <p:tag name="KSO_WM_TAG_VERSION" val="1.0"/>
  <p:tag name="KSO_WM_UNIT_TYPE" val="i"/>
  <p:tag name="KSO_WM_UNIT_INDEX" val="71"/>
</p:tagLst>
</file>

<file path=ppt/tags/tag3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2"/>
  <p:tag name="KSO_WM_UNIT_LAYERLEVEL" val="1"/>
  <p:tag name="KSO_WM_TAG_VERSION" val="1.0"/>
  <p:tag name="KSO_WM_UNIT_TYPE" val="i"/>
  <p:tag name="KSO_WM_UNIT_INDEX" val="72"/>
</p:tagLst>
</file>

<file path=ppt/tags/tag3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3"/>
  <p:tag name="KSO_WM_UNIT_LAYERLEVEL" val="1"/>
  <p:tag name="KSO_WM_TAG_VERSION" val="1.0"/>
  <p:tag name="KSO_WM_UNIT_TYPE" val="i"/>
  <p:tag name="KSO_WM_UNIT_INDEX" val="73"/>
</p:tagLst>
</file>

<file path=ppt/tags/tag36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4"/>
  <p:tag name="KSO_WM_UNIT_LAYERLEVEL" val="1"/>
  <p:tag name="KSO_WM_TAG_VERSION" val="1.0"/>
  <p:tag name="KSO_WM_UNIT_TYPE" val="i"/>
  <p:tag name="KSO_WM_UNIT_INDEX" val="74"/>
</p:tagLst>
</file>

<file path=ppt/tags/tag36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5"/>
  <p:tag name="KSO_WM_UNIT_LAYERLEVEL" val="1"/>
  <p:tag name="KSO_WM_TAG_VERSION" val="1.0"/>
  <p:tag name="KSO_WM_UNIT_TYPE" val="i"/>
  <p:tag name="KSO_WM_UNIT_INDEX" val="75"/>
</p:tagLst>
</file>

<file path=ppt/tags/tag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7"/>
  <p:tag name="KSO_WM_UNIT_LAYERLEVEL" val="1"/>
  <p:tag name="KSO_WM_TAG_VERSION" val="1.0"/>
  <p:tag name="KSO_WM_UNIT_TYPE" val="i"/>
  <p:tag name="KSO_WM_UNIT_INDEX" val="37"/>
</p:tagLst>
</file>

<file path=ppt/tags/tag37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6"/>
  <p:tag name="KSO_WM_UNIT_LAYERLEVEL" val="1"/>
  <p:tag name="KSO_WM_TAG_VERSION" val="1.0"/>
  <p:tag name="KSO_WM_UNIT_TYPE" val="i"/>
  <p:tag name="KSO_WM_UNIT_INDEX" val="76"/>
</p:tagLst>
</file>

<file path=ppt/tags/tag37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7"/>
  <p:tag name="KSO_WM_UNIT_LAYERLEVEL" val="1"/>
  <p:tag name="KSO_WM_TAG_VERSION" val="1.0"/>
  <p:tag name="KSO_WM_UNIT_TYPE" val="i"/>
  <p:tag name="KSO_WM_UNIT_INDEX" val="77"/>
</p:tagLst>
</file>

<file path=ppt/tags/tag37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8"/>
  <p:tag name="KSO_WM_UNIT_LAYERLEVEL" val="1"/>
  <p:tag name="KSO_WM_TAG_VERSION" val="1.0"/>
  <p:tag name="KSO_WM_UNIT_TYPE" val="i"/>
  <p:tag name="KSO_WM_UNIT_INDEX" val="78"/>
</p:tagLst>
</file>

<file path=ppt/tags/tag37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1*i*79"/>
  <p:tag name="KSO_WM_UNIT_LAYERLEVEL" val="1"/>
  <p:tag name="KSO_WM_TAG_VERSION" val="1.0"/>
  <p:tag name="KSO_WM_UNIT_TYPE" val="i"/>
  <p:tag name="KSO_WM_UNIT_INDEX" val="79"/>
</p:tagLst>
</file>

<file path=ppt/tags/tag3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0"/>
  <p:tag name="KSO_WM_UNIT_LAYERLEVEL" val="1"/>
  <p:tag name="KSO_WM_TAG_VERSION" val="1.0"/>
  <p:tag name="KSO_WM_UNIT_TYPE" val="i"/>
  <p:tag name="KSO_WM_UNIT_INDEX" val="80"/>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1.0"/>
  <p:tag name="KSO_WM_BEAUTIFY_FLAG" val="#wm#"/>
  <p:tag name="KSO_WM_UNIT_SUBTYPE" val="c"/>
  <p:tag name="KSO_WM_UNIT_PRESET_TEXT" val="2023-7-18"/>
  <p:tag name="KSO_WM_UNIT_NOCLEAR" val="0"/>
  <p:tag name="KSO_WM_UNIT_VALUE" val="16"/>
  <p:tag name="KSO_WM_UNIT_TYPE" val="f"/>
  <p:tag name="KSO_WM_UNIT_INDEX" val="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NOCLEAR" val="0"/>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8"/>
  <p:tag name="KSO_WM_UNIT_LAYERLEVEL" val="1"/>
  <p:tag name="KSO_WM_TAG_VERSION" val="1.0"/>
  <p:tag name="KSO_WM_UNIT_TYPE" val="i"/>
  <p:tag name="KSO_WM_UNIT_INDEX" val="38"/>
</p:tagLst>
</file>

<file path=ppt/tags/tag38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81"/>
  <p:tag name="KSO_WM_UNIT_LAYERLEVEL" val="1"/>
  <p:tag name="KSO_WM_TAG_VERSION" val="1.0"/>
  <p:tag name="KSO_WM_UNIT_TYPE" val="i"/>
  <p:tag name="KSO_WM_UNIT_INDEX" val="81"/>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82"/>
  <p:tag name="KSO_WM_UNIT_LAYERLEVEL" val="1"/>
  <p:tag name="KSO_WM_TAG_VERSION" val="1.0"/>
  <p:tag name="KSO_WM_BEAUTIFY_FLAG" val="#wm#"/>
  <p:tag name="KSO_WM_UNIT_TYPE" val="i"/>
  <p:tag name="KSO_WM_UNIT_INDEX" val="82"/>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985"/>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g"/>
  <p:tag name="KSO_WM_UNIT_PRESET_TEXT" val="单击此处编辑母版文本样式&#10;二级&#10;三级&#10;四级&#10;五级"/>
  <p:tag name="KSO_WM_UNIT_NOCLEAR" val="0"/>
  <p:tag name="KSO_WM_UNIT_VALUE" val="340"/>
  <p:tag name="KSO_WM_UNIT_TYPE" val="f"/>
  <p:tag name="KSO_WM_UNIT_INDEX" val="1"/>
  <p:tag name="KSO_WM_TEMPLATE_CATEGORY" val="custom"/>
  <p:tag name="KSO_WM_TEMPLATE_INDEX" val="20230985"/>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UNIT_TYPE" val="i"/>
  <p:tag name="KSO_WM_UNIT_INDEX" val="1"/>
</p:tagLst>
</file>

<file path=ppt/tags/tag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39"/>
  <p:tag name="KSO_WM_UNIT_LAYERLEVEL" val="1"/>
  <p:tag name="KSO_WM_TAG_VERSION" val="1.0"/>
  <p:tag name="KSO_WM_UNIT_TYPE" val="i"/>
  <p:tag name="KSO_WM_UNIT_INDEX" val="39"/>
</p:tagLst>
</file>

<file path=ppt/tags/tag39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UNIT_TYPE" val="i"/>
  <p:tag name="KSO_WM_UNIT_INDEX" val="2"/>
</p:tagLst>
</file>

<file path=ppt/tags/tag39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UNIT_TYPE" val="i"/>
  <p:tag name="KSO_WM_UNIT_INDEX" val="3"/>
</p:tagLst>
</file>

<file path=ppt/tags/tag39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
  <p:tag name="KSO_WM_UNIT_LAYERLEVEL" val="1"/>
  <p:tag name="KSO_WM_TAG_VERSION" val="1.0"/>
  <p:tag name="KSO_WM_UNIT_TYPE" val="i"/>
  <p:tag name="KSO_WM_UNIT_INDEX" val="4"/>
</p:tagLst>
</file>

<file path=ppt/tags/tag39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
  <p:tag name="KSO_WM_UNIT_LAYERLEVEL" val="1"/>
  <p:tag name="KSO_WM_TAG_VERSION" val="1.0"/>
  <p:tag name="KSO_WM_UNIT_TYPE" val="i"/>
  <p:tag name="KSO_WM_UNIT_INDEX" val="5"/>
</p:tagLst>
</file>

<file path=ppt/tags/tag39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
  <p:tag name="KSO_WM_UNIT_LAYERLEVEL" val="1"/>
  <p:tag name="KSO_WM_TAG_VERSION" val="1.0"/>
  <p:tag name="KSO_WM_UNIT_TYPE" val="i"/>
  <p:tag name="KSO_WM_UNIT_INDEX" val="6"/>
</p:tagLst>
</file>

<file path=ppt/tags/tag3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
  <p:tag name="KSO_WM_UNIT_LAYERLEVEL" val="1"/>
  <p:tag name="KSO_WM_TAG_VERSION" val="1.0"/>
  <p:tag name="KSO_WM_UNIT_TYPE" val="i"/>
  <p:tag name="KSO_WM_UNIT_INDEX" val="7"/>
</p:tagLst>
</file>

<file path=ppt/tags/tag3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8"/>
  <p:tag name="KSO_WM_UNIT_LAYERLEVEL" val="1"/>
  <p:tag name="KSO_WM_TAG_VERSION" val="1.0"/>
  <p:tag name="KSO_WM_UNIT_TYPE" val="i"/>
  <p:tag name="KSO_WM_UNIT_INDEX" val="8"/>
</p:tagLst>
</file>

<file path=ppt/tags/tag3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9"/>
  <p:tag name="KSO_WM_UNIT_LAYERLEVEL" val="1"/>
  <p:tag name="KSO_WM_TAG_VERSION" val="1.0"/>
  <p:tag name="KSO_WM_UNIT_TYPE" val="i"/>
  <p:tag name="KSO_WM_UNIT_INDEX" val="9"/>
</p:tagLst>
</file>

<file path=ppt/tags/tag3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0"/>
  <p:tag name="KSO_WM_UNIT_LAYERLEVEL" val="1"/>
  <p:tag name="KSO_WM_TAG_VERSION" val="1.0"/>
  <p:tag name="KSO_WM_UNIT_TYPE" val="i"/>
  <p:tag name="KSO_WM_UNIT_INDEX" val="10"/>
</p:tagLst>
</file>

<file path=ppt/tags/tag3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1"/>
  <p:tag name="KSO_WM_UNIT_LAYERLEVEL" val="1"/>
  <p:tag name="KSO_WM_TAG_VERSION" val="1.0"/>
  <p:tag name="KSO_WM_UNIT_TYPE" val="i"/>
  <p:tag name="KSO_WM_UNIT_INDEX" val="11"/>
</p:tagLst>
</file>

<file path=ppt/tags/tag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UNIT_TYPE" val="i"/>
  <p:tag name="KSO_WM_UNIT_INDEX" val="4"/>
</p:tagLst>
</file>

<file path=ppt/tags/tag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0"/>
  <p:tag name="KSO_WM_UNIT_LAYERLEVEL" val="1"/>
  <p:tag name="KSO_WM_TAG_VERSION" val="1.0"/>
  <p:tag name="KSO_WM_UNIT_TYPE" val="i"/>
  <p:tag name="KSO_WM_UNIT_INDEX" val="40"/>
</p:tagLst>
</file>

<file path=ppt/tags/tag40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2"/>
  <p:tag name="KSO_WM_UNIT_LAYERLEVEL" val="1"/>
  <p:tag name="KSO_WM_TAG_VERSION" val="1.0"/>
  <p:tag name="KSO_WM_UNIT_TYPE" val="i"/>
  <p:tag name="KSO_WM_UNIT_INDEX" val="12"/>
</p:tagLst>
</file>

<file path=ppt/tags/tag40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3"/>
  <p:tag name="KSO_WM_UNIT_LAYERLEVEL" val="1"/>
  <p:tag name="KSO_WM_TAG_VERSION" val="1.0"/>
  <p:tag name="KSO_WM_UNIT_TYPE" val="i"/>
  <p:tag name="KSO_WM_UNIT_INDEX" val="13"/>
</p:tagLst>
</file>

<file path=ppt/tags/tag40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4"/>
  <p:tag name="KSO_WM_UNIT_LAYERLEVEL" val="1"/>
  <p:tag name="KSO_WM_TAG_VERSION" val="1.0"/>
  <p:tag name="KSO_WM_UNIT_TYPE" val="i"/>
  <p:tag name="KSO_WM_UNIT_INDEX" val="14"/>
</p:tagLst>
</file>

<file path=ppt/tags/tag40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5"/>
  <p:tag name="KSO_WM_UNIT_LAYERLEVEL" val="1"/>
  <p:tag name="KSO_WM_TAG_VERSION" val="1.0"/>
  <p:tag name="KSO_WM_UNIT_TYPE" val="i"/>
  <p:tag name="KSO_WM_UNIT_INDEX" val="15"/>
</p:tagLst>
</file>

<file path=ppt/tags/tag40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6"/>
  <p:tag name="KSO_WM_UNIT_LAYERLEVEL" val="1"/>
  <p:tag name="KSO_WM_TAG_VERSION" val="1.0"/>
  <p:tag name="KSO_WM_UNIT_TYPE" val="i"/>
  <p:tag name="KSO_WM_UNIT_INDEX" val="16"/>
</p:tagLst>
</file>

<file path=ppt/tags/tag40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7"/>
  <p:tag name="KSO_WM_UNIT_LAYERLEVEL" val="1"/>
  <p:tag name="KSO_WM_TAG_VERSION" val="1.0"/>
  <p:tag name="KSO_WM_UNIT_TYPE" val="i"/>
  <p:tag name="KSO_WM_UNIT_INDEX" val="17"/>
</p:tagLst>
</file>

<file path=ppt/tags/tag40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8"/>
  <p:tag name="KSO_WM_UNIT_LAYERLEVEL" val="1"/>
  <p:tag name="KSO_WM_TAG_VERSION" val="1.0"/>
  <p:tag name="KSO_WM_UNIT_TYPE" val="i"/>
  <p:tag name="KSO_WM_UNIT_INDEX" val="18"/>
</p:tagLst>
</file>

<file path=ppt/tags/tag40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19"/>
  <p:tag name="KSO_WM_UNIT_LAYERLEVEL" val="1"/>
  <p:tag name="KSO_WM_TAG_VERSION" val="1.0"/>
  <p:tag name="KSO_WM_UNIT_TYPE" val="i"/>
  <p:tag name="KSO_WM_UNIT_INDEX" val="19"/>
</p:tagLst>
</file>

<file path=ppt/tags/tag40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0"/>
  <p:tag name="KSO_WM_UNIT_LAYERLEVEL" val="1"/>
  <p:tag name="KSO_WM_TAG_VERSION" val="1.0"/>
  <p:tag name="KSO_WM_UNIT_TYPE" val="i"/>
  <p:tag name="KSO_WM_UNIT_INDEX" val="20"/>
</p:tagLst>
</file>

<file path=ppt/tags/tag40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1"/>
  <p:tag name="KSO_WM_UNIT_LAYERLEVEL" val="1"/>
  <p:tag name="KSO_WM_TAG_VERSION" val="1.0"/>
  <p:tag name="KSO_WM_UNIT_TYPE" val="i"/>
  <p:tag name="KSO_WM_UNIT_INDEX" val="21"/>
</p:tagLst>
</file>

<file path=ppt/tags/tag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1"/>
  <p:tag name="KSO_WM_UNIT_LAYERLEVEL" val="1"/>
  <p:tag name="KSO_WM_TAG_VERSION" val="1.0"/>
  <p:tag name="KSO_WM_UNIT_TYPE" val="i"/>
  <p:tag name="KSO_WM_UNIT_INDEX" val="41"/>
</p:tagLst>
</file>

<file path=ppt/tags/tag41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2"/>
  <p:tag name="KSO_WM_UNIT_LAYERLEVEL" val="1"/>
  <p:tag name="KSO_WM_TAG_VERSION" val="1.0"/>
  <p:tag name="KSO_WM_UNIT_TYPE" val="i"/>
  <p:tag name="KSO_WM_UNIT_INDEX" val="22"/>
</p:tagLst>
</file>

<file path=ppt/tags/tag41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3"/>
  <p:tag name="KSO_WM_UNIT_LAYERLEVEL" val="1"/>
  <p:tag name="KSO_WM_TAG_VERSION" val="1.0"/>
  <p:tag name="KSO_WM_UNIT_TYPE" val="i"/>
  <p:tag name="KSO_WM_UNIT_INDEX" val="23"/>
</p:tagLst>
</file>

<file path=ppt/tags/tag41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4"/>
  <p:tag name="KSO_WM_UNIT_LAYERLEVEL" val="1"/>
  <p:tag name="KSO_WM_TAG_VERSION" val="1.0"/>
  <p:tag name="KSO_WM_UNIT_TYPE" val="i"/>
  <p:tag name="KSO_WM_UNIT_INDEX" val="24"/>
</p:tagLst>
</file>

<file path=ppt/tags/tag41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5"/>
  <p:tag name="KSO_WM_UNIT_LAYERLEVEL" val="1"/>
  <p:tag name="KSO_WM_TAG_VERSION" val="1.0"/>
  <p:tag name="KSO_WM_UNIT_TYPE" val="i"/>
  <p:tag name="KSO_WM_UNIT_INDEX" val="25"/>
</p:tagLst>
</file>

<file path=ppt/tags/tag41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6"/>
  <p:tag name="KSO_WM_UNIT_LAYERLEVEL" val="1"/>
  <p:tag name="KSO_WM_TAG_VERSION" val="1.0"/>
  <p:tag name="KSO_WM_UNIT_TYPE" val="i"/>
  <p:tag name="KSO_WM_UNIT_INDEX" val="26"/>
</p:tagLst>
</file>

<file path=ppt/tags/tag41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7"/>
  <p:tag name="KSO_WM_UNIT_LAYERLEVEL" val="1"/>
  <p:tag name="KSO_WM_TAG_VERSION" val="1.0"/>
  <p:tag name="KSO_WM_UNIT_TYPE" val="i"/>
  <p:tag name="KSO_WM_UNIT_INDEX" val="27"/>
</p:tagLst>
</file>

<file path=ppt/tags/tag41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8"/>
  <p:tag name="KSO_WM_UNIT_LAYERLEVEL" val="1"/>
  <p:tag name="KSO_WM_TAG_VERSION" val="1.0"/>
  <p:tag name="KSO_WM_UNIT_TYPE" val="i"/>
  <p:tag name="KSO_WM_UNIT_INDEX" val="28"/>
</p:tagLst>
</file>

<file path=ppt/tags/tag41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29"/>
  <p:tag name="KSO_WM_UNIT_LAYERLEVEL" val="1"/>
  <p:tag name="KSO_WM_TAG_VERSION" val="1.0"/>
  <p:tag name="KSO_WM_UNIT_TYPE" val="i"/>
  <p:tag name="KSO_WM_UNIT_INDEX" val="29"/>
</p:tagLst>
</file>

<file path=ppt/tags/tag41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0"/>
  <p:tag name="KSO_WM_UNIT_LAYERLEVEL" val="1"/>
  <p:tag name="KSO_WM_TAG_VERSION" val="1.0"/>
  <p:tag name="KSO_WM_UNIT_TYPE" val="i"/>
  <p:tag name="KSO_WM_UNIT_INDEX" val="30"/>
</p:tagLst>
</file>

<file path=ppt/tags/tag41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1"/>
  <p:tag name="KSO_WM_UNIT_LAYERLEVEL" val="1"/>
  <p:tag name="KSO_WM_TAG_VERSION" val="1.0"/>
  <p:tag name="KSO_WM_UNIT_TYPE" val="i"/>
  <p:tag name="KSO_WM_UNIT_INDEX" val="31"/>
</p:tagLst>
</file>

<file path=ppt/tags/tag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2"/>
  <p:tag name="KSO_WM_UNIT_LAYERLEVEL" val="1"/>
  <p:tag name="KSO_WM_TAG_VERSION" val="1.0"/>
  <p:tag name="KSO_WM_UNIT_TYPE" val="i"/>
  <p:tag name="KSO_WM_UNIT_INDEX" val="42"/>
</p:tagLst>
</file>

<file path=ppt/tags/tag42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2"/>
  <p:tag name="KSO_WM_UNIT_LAYERLEVEL" val="1"/>
  <p:tag name="KSO_WM_TAG_VERSION" val="1.0"/>
  <p:tag name="KSO_WM_UNIT_TYPE" val="i"/>
  <p:tag name="KSO_WM_UNIT_INDEX" val="32"/>
</p:tagLst>
</file>

<file path=ppt/tags/tag42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3"/>
  <p:tag name="KSO_WM_UNIT_LAYERLEVEL" val="1"/>
  <p:tag name="KSO_WM_TAG_VERSION" val="1.0"/>
  <p:tag name="KSO_WM_UNIT_TYPE" val="i"/>
  <p:tag name="KSO_WM_UNIT_INDEX" val="33"/>
</p:tagLst>
</file>

<file path=ppt/tags/tag42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4"/>
  <p:tag name="KSO_WM_UNIT_LAYERLEVEL" val="1"/>
  <p:tag name="KSO_WM_TAG_VERSION" val="1.0"/>
  <p:tag name="KSO_WM_UNIT_TYPE" val="i"/>
  <p:tag name="KSO_WM_UNIT_INDEX" val="34"/>
</p:tagLst>
</file>

<file path=ppt/tags/tag42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5"/>
  <p:tag name="KSO_WM_UNIT_LAYERLEVEL" val="1"/>
  <p:tag name="KSO_WM_TAG_VERSION" val="1.0"/>
  <p:tag name="KSO_WM_UNIT_TYPE" val="i"/>
  <p:tag name="KSO_WM_UNIT_INDEX" val="35"/>
</p:tagLst>
</file>

<file path=ppt/tags/tag42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6"/>
  <p:tag name="KSO_WM_UNIT_LAYERLEVEL" val="1"/>
  <p:tag name="KSO_WM_TAG_VERSION" val="1.0"/>
  <p:tag name="KSO_WM_UNIT_TYPE" val="i"/>
  <p:tag name="KSO_WM_UNIT_INDEX" val="36"/>
</p:tagLst>
</file>

<file path=ppt/tags/tag42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7"/>
  <p:tag name="KSO_WM_UNIT_LAYERLEVEL" val="1"/>
  <p:tag name="KSO_WM_TAG_VERSION" val="1.0"/>
  <p:tag name="KSO_WM_UNIT_TYPE" val="i"/>
  <p:tag name="KSO_WM_UNIT_INDEX" val="37"/>
</p:tagLst>
</file>

<file path=ppt/tags/tag42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8"/>
  <p:tag name="KSO_WM_UNIT_LAYERLEVEL" val="1"/>
  <p:tag name="KSO_WM_TAG_VERSION" val="1.0"/>
  <p:tag name="KSO_WM_UNIT_TYPE" val="i"/>
  <p:tag name="KSO_WM_UNIT_INDEX" val="38"/>
</p:tagLst>
</file>

<file path=ppt/tags/tag4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39"/>
  <p:tag name="KSO_WM_UNIT_LAYERLEVEL" val="1"/>
  <p:tag name="KSO_WM_TAG_VERSION" val="1.0"/>
  <p:tag name="KSO_WM_UNIT_TYPE" val="i"/>
  <p:tag name="KSO_WM_UNIT_INDEX" val="39"/>
</p:tagLst>
</file>

<file path=ppt/tags/tag42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0"/>
  <p:tag name="KSO_WM_UNIT_LAYERLEVEL" val="1"/>
  <p:tag name="KSO_WM_TAG_VERSION" val="1.0"/>
  <p:tag name="KSO_WM_UNIT_TYPE" val="i"/>
  <p:tag name="KSO_WM_UNIT_INDEX" val="40"/>
</p:tagLst>
</file>

<file path=ppt/tags/tag42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1"/>
  <p:tag name="KSO_WM_UNIT_LAYERLEVEL" val="1"/>
  <p:tag name="KSO_WM_TAG_VERSION" val="1.0"/>
  <p:tag name="KSO_WM_UNIT_TYPE" val="i"/>
  <p:tag name="KSO_WM_UNIT_INDEX" val="41"/>
</p:tagLst>
</file>

<file path=ppt/tags/tag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3"/>
  <p:tag name="KSO_WM_UNIT_LAYERLEVEL" val="1"/>
  <p:tag name="KSO_WM_TAG_VERSION" val="1.0"/>
  <p:tag name="KSO_WM_UNIT_TYPE" val="i"/>
  <p:tag name="KSO_WM_UNIT_INDEX" val="43"/>
</p:tagLst>
</file>

<file path=ppt/tags/tag43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2"/>
  <p:tag name="KSO_WM_UNIT_LAYERLEVEL" val="1"/>
  <p:tag name="KSO_WM_TAG_VERSION" val="1.0"/>
  <p:tag name="KSO_WM_UNIT_TYPE" val="i"/>
  <p:tag name="KSO_WM_UNIT_INDEX" val="42"/>
</p:tagLst>
</file>

<file path=ppt/tags/tag43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3"/>
  <p:tag name="KSO_WM_UNIT_LAYERLEVEL" val="1"/>
  <p:tag name="KSO_WM_TAG_VERSION" val="1.0"/>
  <p:tag name="KSO_WM_UNIT_TYPE" val="i"/>
  <p:tag name="KSO_WM_UNIT_INDEX" val="43"/>
</p:tagLst>
</file>

<file path=ppt/tags/tag43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4"/>
  <p:tag name="KSO_WM_UNIT_LAYERLEVEL" val="1"/>
  <p:tag name="KSO_WM_TAG_VERSION" val="1.0"/>
  <p:tag name="KSO_WM_UNIT_TYPE" val="i"/>
  <p:tag name="KSO_WM_UNIT_INDEX" val="44"/>
</p:tagLst>
</file>

<file path=ppt/tags/tag4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5"/>
  <p:tag name="KSO_WM_UNIT_LAYERLEVEL" val="1"/>
  <p:tag name="KSO_WM_TAG_VERSION" val="1.0"/>
  <p:tag name="KSO_WM_UNIT_TYPE" val="i"/>
  <p:tag name="KSO_WM_UNIT_INDEX" val="45"/>
</p:tagLst>
</file>

<file path=ppt/tags/tag43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6"/>
  <p:tag name="KSO_WM_UNIT_LAYERLEVEL" val="1"/>
  <p:tag name="KSO_WM_TAG_VERSION" val="1.0"/>
  <p:tag name="KSO_WM_UNIT_TYPE" val="i"/>
  <p:tag name="KSO_WM_UNIT_INDEX" val="46"/>
</p:tagLst>
</file>

<file path=ppt/tags/tag43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7"/>
  <p:tag name="KSO_WM_UNIT_LAYERLEVEL" val="1"/>
  <p:tag name="KSO_WM_TAG_VERSION" val="1.0"/>
  <p:tag name="KSO_WM_UNIT_TYPE" val="i"/>
  <p:tag name="KSO_WM_UNIT_INDEX" val="47"/>
</p:tagLst>
</file>

<file path=ppt/tags/tag43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8"/>
  <p:tag name="KSO_WM_UNIT_LAYERLEVEL" val="1"/>
  <p:tag name="KSO_WM_TAG_VERSION" val="1.0"/>
  <p:tag name="KSO_WM_UNIT_TYPE" val="i"/>
  <p:tag name="KSO_WM_UNIT_INDEX" val="48"/>
</p:tagLst>
</file>

<file path=ppt/tags/tag43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49"/>
  <p:tag name="KSO_WM_UNIT_LAYERLEVEL" val="1"/>
  <p:tag name="KSO_WM_TAG_VERSION" val="1.0"/>
  <p:tag name="KSO_WM_UNIT_TYPE" val="i"/>
  <p:tag name="KSO_WM_UNIT_INDEX" val="49"/>
</p:tagLst>
</file>

<file path=ppt/tags/tag4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0"/>
  <p:tag name="KSO_WM_UNIT_LAYERLEVEL" val="1"/>
  <p:tag name="KSO_WM_TAG_VERSION" val="1.0"/>
  <p:tag name="KSO_WM_UNIT_TYPE" val="i"/>
  <p:tag name="KSO_WM_UNIT_INDEX" val="50"/>
</p:tagLst>
</file>

<file path=ppt/tags/tag43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1"/>
  <p:tag name="KSO_WM_UNIT_LAYERLEVEL" val="1"/>
  <p:tag name="KSO_WM_TAG_VERSION" val="1.0"/>
  <p:tag name="KSO_WM_UNIT_TYPE" val="i"/>
  <p:tag name="KSO_WM_UNIT_INDEX" val="51"/>
</p:tagLst>
</file>

<file path=ppt/tags/tag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4"/>
  <p:tag name="KSO_WM_UNIT_LAYERLEVEL" val="1"/>
  <p:tag name="KSO_WM_TAG_VERSION" val="1.0"/>
  <p:tag name="KSO_WM_UNIT_TYPE" val="i"/>
  <p:tag name="KSO_WM_UNIT_INDEX" val="44"/>
</p:tagLst>
</file>

<file path=ppt/tags/tag44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2"/>
  <p:tag name="KSO_WM_UNIT_LAYERLEVEL" val="1"/>
  <p:tag name="KSO_WM_TAG_VERSION" val="1.0"/>
  <p:tag name="KSO_WM_UNIT_TYPE" val="i"/>
  <p:tag name="KSO_WM_UNIT_INDEX" val="52"/>
</p:tagLst>
</file>

<file path=ppt/tags/tag44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3"/>
  <p:tag name="KSO_WM_UNIT_LAYERLEVEL" val="1"/>
  <p:tag name="KSO_WM_TAG_VERSION" val="1.0"/>
  <p:tag name="KSO_WM_UNIT_TYPE" val="i"/>
  <p:tag name="KSO_WM_UNIT_INDEX" val="53"/>
</p:tagLst>
</file>

<file path=ppt/tags/tag44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4"/>
  <p:tag name="KSO_WM_UNIT_LAYERLEVEL" val="1"/>
  <p:tag name="KSO_WM_TAG_VERSION" val="1.0"/>
  <p:tag name="KSO_WM_UNIT_TYPE" val="i"/>
  <p:tag name="KSO_WM_UNIT_INDEX" val="54"/>
</p:tagLst>
</file>

<file path=ppt/tags/tag44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5"/>
  <p:tag name="KSO_WM_UNIT_LAYERLEVEL" val="1"/>
  <p:tag name="KSO_WM_TAG_VERSION" val="1.0"/>
  <p:tag name="KSO_WM_UNIT_TYPE" val="i"/>
  <p:tag name="KSO_WM_UNIT_INDEX" val="55"/>
</p:tagLst>
</file>

<file path=ppt/tags/tag44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6"/>
  <p:tag name="KSO_WM_UNIT_LAYERLEVEL" val="1"/>
  <p:tag name="KSO_WM_TAG_VERSION" val="1.0"/>
  <p:tag name="KSO_WM_UNIT_TYPE" val="i"/>
  <p:tag name="KSO_WM_UNIT_INDEX" val="56"/>
</p:tagLst>
</file>

<file path=ppt/tags/tag4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7"/>
  <p:tag name="KSO_WM_UNIT_LAYERLEVEL" val="1"/>
  <p:tag name="KSO_WM_TAG_VERSION" val="1.0"/>
  <p:tag name="KSO_WM_UNIT_TYPE" val="i"/>
  <p:tag name="KSO_WM_UNIT_INDEX" val="57"/>
</p:tagLst>
</file>

<file path=ppt/tags/tag4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8"/>
  <p:tag name="KSO_WM_UNIT_LAYERLEVEL" val="1"/>
  <p:tag name="KSO_WM_TAG_VERSION" val="1.0"/>
  <p:tag name="KSO_WM_UNIT_TYPE" val="i"/>
  <p:tag name="KSO_WM_UNIT_INDEX" val="58"/>
</p:tagLst>
</file>

<file path=ppt/tags/tag4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59"/>
  <p:tag name="KSO_WM_UNIT_LAYERLEVEL" val="1"/>
  <p:tag name="KSO_WM_TAG_VERSION" val="1.0"/>
  <p:tag name="KSO_WM_UNIT_TYPE" val="i"/>
  <p:tag name="KSO_WM_UNIT_INDEX" val="59"/>
</p:tagLst>
</file>

<file path=ppt/tags/tag4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0"/>
  <p:tag name="KSO_WM_UNIT_LAYERLEVEL" val="1"/>
  <p:tag name="KSO_WM_TAG_VERSION" val="1.0"/>
  <p:tag name="KSO_WM_UNIT_TYPE" val="i"/>
  <p:tag name="KSO_WM_UNIT_INDEX" val="60"/>
</p:tagLst>
</file>

<file path=ppt/tags/tag4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1"/>
  <p:tag name="KSO_WM_UNIT_LAYERLEVEL" val="1"/>
  <p:tag name="KSO_WM_TAG_VERSION" val="1.0"/>
  <p:tag name="KSO_WM_UNIT_TYPE" val="i"/>
  <p:tag name="KSO_WM_UNIT_INDEX" val="61"/>
</p:tagLst>
</file>

<file path=ppt/tags/tag4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5"/>
  <p:tag name="KSO_WM_UNIT_LAYERLEVEL" val="1"/>
  <p:tag name="KSO_WM_TAG_VERSION" val="1.0"/>
  <p:tag name="KSO_WM_UNIT_TYPE" val="i"/>
  <p:tag name="KSO_WM_UNIT_INDEX" val="45"/>
</p:tagLst>
</file>

<file path=ppt/tags/tag4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2"/>
  <p:tag name="KSO_WM_UNIT_LAYERLEVEL" val="1"/>
  <p:tag name="KSO_WM_TAG_VERSION" val="1.0"/>
  <p:tag name="KSO_WM_UNIT_TYPE" val="i"/>
  <p:tag name="KSO_WM_UNIT_INDEX" val="62"/>
</p:tagLst>
</file>

<file path=ppt/tags/tag4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3"/>
  <p:tag name="KSO_WM_UNIT_LAYERLEVEL" val="1"/>
  <p:tag name="KSO_WM_TAG_VERSION" val="1.0"/>
  <p:tag name="KSO_WM_UNIT_TYPE" val="i"/>
  <p:tag name="KSO_WM_UNIT_INDEX" val="63"/>
</p:tagLst>
</file>

<file path=ppt/tags/tag4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4"/>
  <p:tag name="KSO_WM_UNIT_LAYERLEVEL" val="1"/>
  <p:tag name="KSO_WM_TAG_VERSION" val="1.0"/>
  <p:tag name="KSO_WM_UNIT_TYPE" val="i"/>
  <p:tag name="KSO_WM_UNIT_INDEX" val="64"/>
</p:tagLst>
</file>

<file path=ppt/tags/tag4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5"/>
  <p:tag name="KSO_WM_UNIT_LAYERLEVEL" val="1"/>
  <p:tag name="KSO_WM_TAG_VERSION" val="1.0"/>
  <p:tag name="KSO_WM_UNIT_TYPE" val="i"/>
  <p:tag name="KSO_WM_UNIT_INDEX" val="65"/>
</p:tagLst>
</file>

<file path=ppt/tags/tag4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6"/>
  <p:tag name="KSO_WM_UNIT_LAYERLEVEL" val="1"/>
  <p:tag name="KSO_WM_TAG_VERSION" val="1.0"/>
  <p:tag name="KSO_WM_UNIT_TYPE" val="i"/>
  <p:tag name="KSO_WM_UNIT_INDEX" val="66"/>
</p:tagLst>
</file>

<file path=ppt/tags/tag4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7"/>
  <p:tag name="KSO_WM_UNIT_LAYERLEVEL" val="1"/>
  <p:tag name="KSO_WM_TAG_VERSION" val="1.0"/>
  <p:tag name="KSO_WM_UNIT_TYPE" val="i"/>
  <p:tag name="KSO_WM_UNIT_INDEX" val="67"/>
</p:tagLst>
</file>

<file path=ppt/tags/tag4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8"/>
  <p:tag name="KSO_WM_UNIT_LAYERLEVEL" val="1"/>
  <p:tag name="KSO_WM_TAG_VERSION" val="1.0"/>
  <p:tag name="KSO_WM_UNIT_TYPE" val="i"/>
  <p:tag name="KSO_WM_UNIT_INDEX" val="68"/>
</p:tagLst>
</file>

<file path=ppt/tags/tag4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69"/>
  <p:tag name="KSO_WM_UNIT_LAYERLEVEL" val="1"/>
  <p:tag name="KSO_WM_TAG_VERSION" val="1.0"/>
  <p:tag name="KSO_WM_UNIT_TYPE" val="i"/>
  <p:tag name="KSO_WM_UNIT_INDEX" val="69"/>
</p:tagLst>
</file>

<file path=ppt/tags/tag4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0"/>
  <p:tag name="KSO_WM_UNIT_LAYERLEVEL" val="1"/>
  <p:tag name="KSO_WM_TAG_VERSION" val="1.0"/>
  <p:tag name="KSO_WM_UNIT_TYPE" val="i"/>
  <p:tag name="KSO_WM_UNIT_INDEX" val="70"/>
</p:tagLst>
</file>

<file path=ppt/tags/tag4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1"/>
  <p:tag name="KSO_WM_UNIT_LAYERLEVEL" val="1"/>
  <p:tag name="KSO_WM_TAG_VERSION" val="1.0"/>
  <p:tag name="KSO_WM_UNIT_TYPE" val="i"/>
  <p:tag name="KSO_WM_UNIT_INDEX" val="71"/>
</p:tagLst>
</file>

<file path=ppt/tags/tag4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6"/>
  <p:tag name="KSO_WM_UNIT_LAYERLEVEL" val="1"/>
  <p:tag name="KSO_WM_TAG_VERSION" val="1.0"/>
  <p:tag name="KSO_WM_UNIT_TYPE" val="i"/>
  <p:tag name="KSO_WM_UNIT_INDEX" val="46"/>
</p:tagLst>
</file>

<file path=ppt/tags/tag4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2"/>
  <p:tag name="KSO_WM_UNIT_LAYERLEVEL" val="1"/>
  <p:tag name="KSO_WM_TAG_VERSION" val="1.0"/>
  <p:tag name="KSO_WM_UNIT_TYPE" val="i"/>
  <p:tag name="KSO_WM_UNIT_INDEX" val="72"/>
</p:tagLst>
</file>

<file path=ppt/tags/tag4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3"/>
  <p:tag name="KSO_WM_UNIT_LAYERLEVEL" val="1"/>
  <p:tag name="KSO_WM_TAG_VERSION" val="1.0"/>
  <p:tag name="KSO_WM_UNIT_TYPE" val="i"/>
  <p:tag name="KSO_WM_UNIT_INDEX" val="73"/>
</p:tagLst>
</file>

<file path=ppt/tags/tag4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4"/>
  <p:tag name="KSO_WM_UNIT_LAYERLEVEL" val="1"/>
  <p:tag name="KSO_WM_TAG_VERSION" val="1.0"/>
  <p:tag name="KSO_WM_UNIT_TYPE" val="i"/>
  <p:tag name="KSO_WM_UNIT_INDEX" val="74"/>
</p:tagLst>
</file>

<file path=ppt/tags/tag4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5"/>
  <p:tag name="KSO_WM_UNIT_LAYERLEVEL" val="1"/>
  <p:tag name="KSO_WM_TAG_VERSION" val="1.0"/>
  <p:tag name="KSO_WM_UNIT_TYPE" val="i"/>
  <p:tag name="KSO_WM_UNIT_INDEX" val="75"/>
</p:tagLst>
</file>

<file path=ppt/tags/tag4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6"/>
  <p:tag name="KSO_WM_UNIT_LAYERLEVEL" val="1"/>
  <p:tag name="KSO_WM_TAG_VERSION" val="1.0"/>
  <p:tag name="KSO_WM_UNIT_TYPE" val="i"/>
  <p:tag name="KSO_WM_UNIT_INDEX" val="76"/>
</p:tagLst>
</file>

<file path=ppt/tags/tag4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7"/>
  <p:tag name="KSO_WM_UNIT_LAYERLEVEL" val="1"/>
  <p:tag name="KSO_WM_TAG_VERSION" val="1.0"/>
  <p:tag name="KSO_WM_UNIT_TYPE" val="i"/>
  <p:tag name="KSO_WM_UNIT_INDEX" val="77"/>
</p:tagLst>
</file>

<file path=ppt/tags/tag4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8"/>
  <p:tag name="KSO_WM_UNIT_LAYERLEVEL" val="1"/>
  <p:tag name="KSO_WM_TAG_VERSION" val="1.0"/>
  <p:tag name="KSO_WM_UNIT_TYPE" val="i"/>
  <p:tag name="KSO_WM_UNIT_INDEX" val="78"/>
</p:tagLst>
</file>

<file path=ppt/tags/tag4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0*i*79"/>
  <p:tag name="KSO_WM_UNIT_LAYERLEVEL" val="1"/>
  <p:tag name="KSO_WM_TAG_VERSION" val="1.0"/>
  <p:tag name="KSO_WM_UNIT_TYPE" val="i"/>
  <p:tag name="KSO_WM_UNIT_INDEX" val="79"/>
</p:tagLst>
</file>

<file path=ppt/tags/tag468.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985"/>
  <p:tag name="KSO_WM_SPECIAL_SOURCE" val="bdnull"/>
  <p:tag name="KSO_WM_TEMPLATE_THUMBS_INDEX" val="1、9"/>
</p:tagLst>
</file>

<file path=ppt/tags/tag46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0985_1*a*1"/>
  <p:tag name="KSO_WM_TEMPLATE_CATEGORY" val="custom"/>
  <p:tag name="KSO_WM_TEMPLATE_INDEX" val="20230985"/>
  <p:tag name="KSO_WM_UNIT_LAYERLEVEL" val="1"/>
  <p:tag name="KSO_WM_TAG_VERSION" val="1.0"/>
  <p:tag name="KSO_WM_BEAUTIFY_FLAG" val="#wm#"/>
  <p:tag name="KSO_WM_UNIT_PRESET_TEXT" val="单击添加文档标题"/>
  <p:tag name="KSO_WM_UNIT_TEXT_TYPE" val="1"/>
</p:tagLst>
</file>

<file path=ppt/tags/tag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7"/>
  <p:tag name="KSO_WM_UNIT_LAYERLEVEL" val="1"/>
  <p:tag name="KSO_WM_TAG_VERSION" val="1.0"/>
  <p:tag name="KSO_WM_UNIT_TYPE" val="i"/>
  <p:tag name="KSO_WM_UNIT_INDEX" val="47"/>
</p:tagLst>
</file>

<file path=ppt/tags/tag470.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0985_1*b*1"/>
  <p:tag name="KSO_WM_TEMPLATE_CATEGORY" val="custom"/>
  <p:tag name="KSO_WM_TEMPLATE_INDEX" val="20230985"/>
  <p:tag name="KSO_WM_UNIT_LAYERLEVEL" val="1"/>
  <p:tag name="KSO_WM_TAG_VERSION" val="1.0"/>
  <p:tag name="KSO_WM_BEAUTIFY_FLAG" val="#wm#"/>
  <p:tag name="KSO_WM_UNIT_PRESET_TEXT" val="WPS,a click to unlimited possibilities"/>
  <p:tag name="KSO_WM_UNIT_TEXT_TYPE" val="1"/>
</p:tagLst>
</file>

<file path=ppt/tags/tag471.xml><?xml version="1.0" encoding="utf-8"?>
<p:tagLst xmlns:p="http://schemas.openxmlformats.org/presentationml/2006/main">
  <p:tag name="KSO_WM_UNIT_NOCLEAR" val="0"/>
  <p:tag name="KSO_WM_UNIT_VALUE" val="23"/>
  <p:tag name="KSO_WM_UNIT_HIGHLIGHT" val="0"/>
  <p:tag name="KSO_WM_UNIT_COMPATIBLE" val="0"/>
  <p:tag name="KSO_WM_UNIT_DIAGRAM_ISNUMVISUAL" val="0"/>
  <p:tag name="KSO_WM_UNIT_DIAGRAM_ISREFERUNIT" val="0"/>
  <p:tag name="KSO_WM_UNIT_TYPE" val="f"/>
  <p:tag name="KSO_WM_UNIT_INDEX" val="1"/>
  <p:tag name="KSO_WM_UNIT_ID" val="custom20230985_1*f*1"/>
  <p:tag name="KSO_WM_TEMPLATE_CATEGORY" val="custom"/>
  <p:tag name="KSO_WM_TEMPLATE_INDEX" val="20230985"/>
  <p:tag name="KSO_WM_UNIT_LAYERLEVEL" val="1"/>
  <p:tag name="KSO_WM_TAG_VERSION" val="1.0"/>
  <p:tag name="KSO_WM_BEAUTIFY_FLAG" val="#wm#"/>
  <p:tag name="KSO_WM_UNIT_SUBTYPE" val="g"/>
</p:tagLst>
</file>

<file path=ppt/tags/tag472.xml><?xml version="1.0" encoding="utf-8"?>
<p:tagLst xmlns:p="http://schemas.openxmlformats.org/presentationml/2006/main">
  <p:tag name="KSO_WM_UNIT_SUBTYPE" val="b"/>
  <p:tag name="KSO_WM_UNIT_NOCLEAR" val="0"/>
  <p:tag name="KSO_WM_UNIT_VALUE" val="10"/>
  <p:tag name="KSO_WM_UNIT_HIGHLIGHT" val="0"/>
  <p:tag name="KSO_WM_UNIT_COMPATIBLE" val="0"/>
  <p:tag name="KSO_WM_UNIT_DIAGRAM_ISNUMVISUAL" val="0"/>
  <p:tag name="KSO_WM_UNIT_DIAGRAM_ISREFERUNIT" val="0"/>
  <p:tag name="KSO_WM_UNIT_TYPE" val="f"/>
  <p:tag name="KSO_WM_UNIT_INDEX" val="2"/>
  <p:tag name="KSO_WM_UNIT_ID" val="custom20230985_1*f*2"/>
  <p:tag name="KSO_WM_TEMPLATE_CATEGORY" val="custom"/>
  <p:tag name="KSO_WM_TEMPLATE_INDEX" val="20230985"/>
  <p:tag name="KSO_WM_UNIT_LAYERLEVEL" val="1"/>
  <p:tag name="KSO_WM_TAG_VERSION" val="1.0"/>
  <p:tag name="KSO_WM_BEAUTIFY_FLAG" val="#wm#"/>
</p:tagLst>
</file>

<file path=ppt/tags/tag473.xml><?xml version="1.0" encoding="utf-8"?>
<p:tagLst xmlns:p="http://schemas.openxmlformats.org/presentationml/2006/main">
  <p:tag name="KSO_WM_SLIDE_ID" val="custom20230985_1"/>
  <p:tag name="KSO_WM_TEMPLATE_SUBCATEGORY" val="29"/>
  <p:tag name="KSO_WM_TEMPLATE_MASTER_TYPE" val="0"/>
  <p:tag name="KSO_WM_TEMPLATE_COLOR_TYPE" val="0"/>
  <p:tag name="KSO_WM_SLIDE_ITEM_CNT" val="0"/>
  <p:tag name="KSO_WM_SLIDE_INDEX" val="1"/>
  <p:tag name="KSO_WM_TAG_VERSION" val="1.0"/>
  <p:tag name="KSO_WM_BEAUTIFY_FLAG" val="#wm#"/>
  <p:tag name="KSO_WM_TEMPLATE_CATEGORY" val="custom"/>
  <p:tag name="KSO_WM_TEMPLATE_INDEX" val="20230985"/>
  <p:tag name="KSO_WM_SLIDE_LAYOUT" val="a_b_f"/>
  <p:tag name="KSO_WM_SLIDE_LAYOUT_CNT" val="1_1_2"/>
  <p:tag name="KSO_WM_SLIDE_TYPE" val="title"/>
  <p:tag name="KSO_WM_SLIDE_SUBTYPE" val="pureTxt"/>
  <p:tag name="KSO_WM_SPECIAL_SOURCE" val="bdnull"/>
  <p:tag name="KSO_WM_TEMPLATE_THUMBS_INDEX" val="1、9"/>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4*a*1"/>
  <p:tag name="KSO_WM_TEMPLATE_CATEGORY" val="custom"/>
  <p:tag name="KSO_WM_TEMPLATE_INDEX" val="20230985"/>
  <p:tag name="KSO_WM_UNIT_LAYERLEVEL" val="1"/>
  <p:tag name="KSO_WM_TAG_VERSION" val="1.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10"/>
  <p:tag name="KSO_WM_UNIT_TEXT_FILL_TYPE" val="1"/>
  <p:tag name="KSO_WM_UNIT_USESOURCEFORMAT_APPLY" val="0"/>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85_4*l_h_i*1_1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4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85_4*l_h_a*1_1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添加目录项标题"/>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0"/>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85_4*l_h_i*1_2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47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85_4*l_h_a*1_2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添加目录项标题"/>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0"/>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85_4*l_h_i*1_3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4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8"/>
  <p:tag name="KSO_WM_UNIT_LAYERLEVEL" val="1"/>
  <p:tag name="KSO_WM_TAG_VERSION" val="1.0"/>
  <p:tag name="KSO_WM_UNIT_TYPE" val="i"/>
  <p:tag name="KSO_WM_UNIT_INDEX" val="48"/>
</p:tagLst>
</file>

<file path=ppt/tags/tag4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85_4*l_h_a*1_3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添加目录项标题"/>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0"/>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85_4*l_h_i*1_4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4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85_4*l_h_a*1_4_1"/>
  <p:tag name="KSO_WM_TEMPLATE_CATEGORY" val="custom"/>
  <p:tag name="KSO_WM_TEMPLATE_INDEX" val="20230985"/>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添加目录项标题"/>
  <p:tag name="KSO_WM_DIAGRAM_MAX_ITEMCNT" val="6"/>
  <p:tag name="KSO_WM_DIAGRAM_MIN_ITEMCNT" val="2"/>
  <p:tag name="KSO_WM_DIAGRAM_VIRTUALLY_FRAME" val="{&quot;height&quot;:326.79998779296875,&quot;width&quot;:827.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0"/>
</p:tagLst>
</file>

<file path=ppt/tags/tag483.xml><?xml version="1.0" encoding="utf-8"?>
<p:tagLst xmlns:p="http://schemas.openxmlformats.org/presentationml/2006/main">
  <p:tag name="KSO_WM_SLIDE_ID" val="custom20230985_4"/>
  <p:tag name="KSO_WM_TEMPLATE_SUBCATEGORY" val="29"/>
  <p:tag name="KSO_WM_TEMPLATE_MASTER_TYPE" val="0"/>
  <p:tag name="KSO_WM_TEMPLATE_COLOR_TYPE" val="0"/>
  <p:tag name="KSO_WM_SLIDE_ITEM_CNT" val="4"/>
  <p:tag name="KSO_WM_SLIDE_INDEX" val="4"/>
  <p:tag name="KSO_WM_TAG_VERSION" val="1.0"/>
  <p:tag name="KSO_WM_BEAUTIFY_FLAG" val="#wm#"/>
  <p:tag name="KSO_WM_TEMPLATE_CATEGORY" val="custom"/>
  <p:tag name="KSO_WM_TEMPLATE_INDEX" val="20230985"/>
  <p:tag name="KSO_WM_SLIDE_LAYOUT" val="a_l"/>
  <p:tag name="KSO_WM_SLIDE_LAYOUT_CNT" val="1_1"/>
  <p:tag name="KSO_WM_SLIDE_TYPE" val="contents"/>
  <p:tag name="KSO_WM_SLIDE_SUBTYPE" val="diag"/>
  <p:tag name="KSO_WM_DIAGRAM_GROUP_CODE" val="l1-1"/>
  <p:tag name="KSO_WM_SLIDE_DIAGTYPE" val="l"/>
  <p:tag name="KSO_WM_SPECIAL_SOURCE" val="bdnull"/>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8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486.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487.xml><?xml version="1.0" encoding="utf-8"?>
<p:tagLst xmlns:p="http://schemas.openxmlformats.org/presentationml/2006/main">
  <p:tag name="KSO_WM_UNIT_VALUE" val="831*2998"/>
  <p:tag name="KSO_WM_UNIT_HIGHLIGHT" val="0"/>
  <p:tag name="KSO_WM_UNIT_COMPATIBLE" val="0"/>
  <p:tag name="KSO_WM_UNIT_DIAGRAM_ISNUMVISUAL" val="0"/>
  <p:tag name="KSO_WM_UNIT_DIAGRAM_ISREFERUNIT" val="0"/>
  <p:tag name="KSO_WM_UNIT_TYPE" val="d"/>
  <p:tag name="KSO_WM_UNIT_INDEX" val="1"/>
  <p:tag name="KSO_WM_UNIT_ID" val="custom20231930_1*d*1"/>
  <p:tag name="KSO_WM_TEMPLATE_CATEGORY" val="custom"/>
  <p:tag name="KSO_WM_TEMPLATE_INDEX" val="20231930"/>
  <p:tag name="KSO_WM_UNIT_LAYERLEVEL" val="1"/>
  <p:tag name="KSO_WM_TAG_VERSION" val="3.0"/>
  <p:tag name="KSO_WM_BEAUTIFY_FLAG" val="#wm#"/>
  <p:tag name="KSO_WM_UNIT_PICTURE_SUBTYPE" val="b"/>
  <p:tag name="KSO_WM_DIAGRAM_GROUP_CODE" val="l1-1"/>
  <p:tag name="MH_PIC_SOURCE_TYPE" val="generate_slide_ai*{&quot;ai_type&quot;:&quot;generate_ppt&quot;,&quot;id&quot;:&quot;&quot;}*auto_ai_ai_v2.1.2_ONLINE*1749576826753_5e3f2e_0d6683179459-slide-4"/>
  <p:tag name="KSO_WM_UNIT_FILL_FORE_SCHEMECOLOR_INDEX" val="5"/>
  <p:tag name="KSO_WM_UNIT_FILL_TYPE" val="1"/>
  <p:tag name="KSO_WM_UNIT_LINE_FORE_SCHEMECOLOR_INDEX" val="1"/>
  <p:tag name="KSO_WM_UNIT_LINE_FILL_TYPE" val="2"/>
  <p:tag name="KSO_WM_UNIT_USESOURCEFORMAT_APPLY" val="0"/>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930_1*i*1"/>
  <p:tag name="KSO_WM_TEMPLATE_CATEGORY" val="custom"/>
  <p:tag name="KSO_WM_TEMPLATE_INDEX" val="20231930"/>
  <p:tag name="KSO_WM_UNIT_LAYERLEVEL" val="1"/>
  <p:tag name="KSO_WM_TAG_VERSION" val="3.0"/>
  <p:tag name="KSO_WM_BEAUTIFY_FLAG" val="#wm#"/>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4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1930_1*i*2"/>
  <p:tag name="KSO_WM_TEMPLATE_CATEGORY" val="custom"/>
  <p:tag name="KSO_WM_TEMPLATE_INDEX" val="20231930"/>
  <p:tag name="KSO_WM_UNIT_LAYERLEVEL" val="1"/>
  <p:tag name="KSO_WM_TAG_VERSION" val="3.0"/>
  <p:tag name="KSO_WM_DIAGRAM_GROUP_CODE" val="l1-1"/>
  <p:tag name="KSO_WM_UNIT_FILL_FORE_SCHEMECOLOR_INDEX" val="2"/>
  <p:tag name="KSO_WM_UNIT_FILL_TYPE" val="1"/>
  <p:tag name="KSO_WM_UNIT_TEXT_FILL_FORE_SCHEMECOLOR_INDEX" val="14"/>
  <p:tag name="KSO_WM_UNIT_TEXT_FILL_TYPE" val="1"/>
  <p:tag name="KSO_WM_UNIT_USESOURCEFORMAT_APPLY" val="0"/>
</p:tagLst>
</file>

<file path=ppt/tags/tag4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49"/>
  <p:tag name="KSO_WM_UNIT_LAYERLEVEL" val="1"/>
  <p:tag name="KSO_WM_TAG_VERSION" val="1.0"/>
  <p:tag name="KSO_WM_UNIT_TYPE" val="i"/>
  <p:tag name="KSO_WM_UNIT_INDEX" val="49"/>
</p:tagLst>
</file>

<file path=ppt/tags/tag490.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1930"/>
  <p:tag name="KSO_WM_UNIT_ID" val="custom20231930_1*a*1"/>
  <p:tag name="KSO_WM_UNIT_TEXT_TYPE" val="1"/>
  <p:tag name="KSO_WM_DIAGRAM_GROUP_CODE" val="l1-1"/>
  <p:tag name="KSO_WM_UNIT_PRESET_TEXT" val="单击此处添加标题"/>
  <p:tag name="KSO_WM_UNIT_TEXT_FILL_FORE_SCHEMECOLOR_INDEX" val="10"/>
  <p:tag name="KSO_WM_UNIT_TEXT_FILL_TYPE" val="1"/>
  <p:tag name="KSO_WM_UNIT_USESOURCEFORMAT_APPLY" val="0"/>
</p:tagLst>
</file>

<file path=ppt/tags/tag49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6_3*l_h_f*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000000000003,&quot;left&quot;:54.8,&quot;top&quot;:374.475039370078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EXT_LAYER_COUNT" val="1"/>
  <p:tag name="KSO_WM_UNIT_PRESET_TEXT" val="单击此处输入你的项正文，请尽量言简意赅的阐述观点，单击此处输入你的项正文。"/>
  <p:tag name="KSO_WM_UNIT_USESOURCEFORMAT_APPLY" val="0"/>
</p:tagLst>
</file>

<file path=ppt/tags/tag49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6_3*l_h_a*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000000000003,&quot;left&quot;:54.8,&quot;top&quot;:374.475039370078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项标题"/>
  <p:tag name="KSO_WM_UNIT_TEXT_FILL_FORE_SCHEMECOLOR_INDEX" val="1"/>
  <p:tag name="KSO_WM_UNIT_TEXT_FILL_TYPE" val="1"/>
  <p:tag name="KSO_WM_UNIT_USESOURCEFORMAT_APPLY" val="0"/>
</p:tagLst>
</file>

<file path=ppt/tags/tag49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76_3*l_h_f*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000000000003,&quot;left&quot;:54.8,&quot;top&quot;:374.475039370078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EXT_LAYER_COUNT" val="1"/>
  <p:tag name="KSO_WM_UNIT_PRESET_TEXT" val="单击此处输入你的项正文，请尽量言简意赅的阐述观点，单击此处输入你的项正文。"/>
  <p:tag name="KSO_WM_UNIT_USESOURCEFORMAT_APPLY" val="0"/>
</p:tagLst>
</file>

<file path=ppt/tags/tag49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76_3*l_h_a*1_3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000000000003,&quot;left&quot;:54.8,&quot;top&quot;:374.475039370078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项标题"/>
  <p:tag name="KSO_WM_UNIT_TEXT_FILL_FORE_SCHEMECOLOR_INDEX" val="1"/>
  <p:tag name="KSO_WM_UNIT_TEXT_FILL_TYPE" val="1"/>
  <p:tag name="KSO_WM_UNIT_USESOURCEFORMAT_APPLY" val="0"/>
</p:tagLst>
</file>

<file path=ppt/tags/tag49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6_3*l_h_f*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000000000003,&quot;left&quot;:54.8,&quot;top&quot;:374.475039370078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EXT_LAYER_COUNT" val="1"/>
  <p:tag name="KSO_WM_UNIT_PRESET_TEXT" val="单击此处输入你的项正文，请尽量言简意赅的阐述观点，单击此处输入你的项正文。"/>
  <p:tag name="KSO_WM_UNIT_USESOURCEFORMAT_APPLY" val="0"/>
</p:tagLst>
</file>

<file path=ppt/tags/tag49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6_3*l_h_a*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000000000003,&quot;left&quot;:54.8,&quot;top&quot;:374.475039370078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项标题"/>
  <p:tag name="KSO_WM_UNIT_TEXT_FILL_FORE_SCHEMECOLOR_INDEX" val="1"/>
  <p:tag name="KSO_WM_UNIT_TEXT_FILL_TYPE" val="1"/>
  <p:tag name="KSO_WM_UNIT_USESOURCEFORMAT_APPLY" val="0"/>
</p:tagLst>
</file>

<file path=ppt/tags/tag49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46*95.95"/>
  <p:tag name="KSO_WM_SLIDE_POSITION" val="54.8*410.65"/>
  <p:tag name="KSO_WM_SLIDE_LAYOUT" val="a_d_l"/>
  <p:tag name="KSO_WM_SLIDE_LAYOUT_CNT" val="1_1_1"/>
  <p:tag name="KSO_WM_SPECIAL_SOURCE" val="bdnull"/>
  <p:tag name="KSO_WM_TEMPLATE_INDEX" val="20230985"/>
  <p:tag name="KSO_WM_TEMPLATE_SUBCATEGORY" val="0"/>
  <p:tag name="KSO_WM_SLIDE_INDEX" val="1"/>
  <p:tag name="KSO_WM_TAG_VERSION" val="3.0"/>
  <p:tag name="KSO_WM_SLIDE_ID" val="custom20231930_1"/>
  <p:tag name="KSO_WM_SLIDE_ITEM_CNT" val="2"/>
  <p:tag name="KSO_WM_DIAGRAM_GROUP_CODE" val="l1-1"/>
  <p:tag name="KSO_WM_SLIDE_DIAGTYPE" val="l"/>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9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UNIT_TYPE" val="i"/>
  <p:tag name="KSO_WM_UNIT_INDEX" val="5"/>
</p:tagLst>
</file>

<file path=ppt/tags/tag5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0"/>
  <p:tag name="KSO_WM_UNIT_LAYERLEVEL" val="1"/>
  <p:tag name="KSO_WM_TAG_VERSION" val="1.0"/>
  <p:tag name="KSO_WM_UNIT_TYPE" val="i"/>
  <p:tag name="KSO_WM_UNIT_INDEX" val="50"/>
</p:tagLst>
</file>

<file path=ppt/tags/tag500.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5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84_1*i*1"/>
  <p:tag name="KSO_WM_TEMPLATE_CATEGORY" val="custom"/>
  <p:tag name="KSO_WM_TEMPLATE_INDEX" val="20232484"/>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50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2484_1*a*1"/>
  <p:tag name="KSO_WM_TEMPLATE_CATEGORY" val="custom"/>
  <p:tag name="KSO_WM_TEMPLATE_INDEX" val="20232484"/>
  <p:tag name="KSO_WM_UNIT_LAYERLEVEL" val="1"/>
  <p:tag name="KSO_WM_TAG_VERSION" val="3.0"/>
  <p:tag name="KSO_WM_BEAUTIFY_FLAG" val="#wm#"/>
  <p:tag name="KSO_WM_DIAGRAM_GROUP_CODE" val="l1-1"/>
  <p:tag name="KSO_WM_UNIT_USESOURCEFORMAT_APPLY" val="0"/>
  <p:tag name="KSO_WM_UNIT_PRESET_TEXT" val="单击此处添加标题"/>
  <p:tag name="KSO_WM_UNIT_TEXT_TYPE" val="1"/>
</p:tagLst>
</file>

<file path=ppt/tags/tag50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76_2*l_h_f*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quot;left&quot;:120.25,&quot;top&quot;:340.6000787401574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EXT_LAYER_COUNT" val="1"/>
  <p:tag name="KSO_WM_UNIT_PRESET_TEXT" val="单击此处输入你的项正文，请尽量言简意赅的阐述观点，单击此处输入你的项正文。单击此处输入你的项正文，请尽量言简意赅的阐述观点。"/>
  <p:tag name="KSO_WM_UNIT_USESOURCEFORMAT_APPLY" val="0"/>
</p:tagLst>
</file>

<file path=ppt/tags/tag50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76_2*l_h_a*1_2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quot;left&quot;:120.25,&quot;top&quot;:340.6000787401574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项标题"/>
  <p:tag name="KSO_WM_UNIT_TEXT_FILL_FORE_SCHEMECOLOR_INDEX" val="1"/>
  <p:tag name="KSO_WM_UNIT_TEXT_FILL_TYPE" val="1"/>
  <p:tag name="KSO_WM_UNIT_USESOURCEFORMAT_APPLY" val="0"/>
</p:tagLst>
</file>

<file path=ppt/tags/tag50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76_2*l_h_f*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quot;left&quot;:120.25,&quot;top&quot;:340.6000787401574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EXT_LAYER_COUNT" val="1"/>
  <p:tag name="KSO_WM_UNIT_PRESET_TEXT" val="单击此处输入你的项正文，请尽量言简意赅的阐述观点，单击此处输入你的项正文。单击此处输入你的项正文，请尽量言简意赅的阐述观点。"/>
  <p:tag name="KSO_WM_UNIT_USESOURCEFORMAT_APPLY" val="0"/>
</p:tagLst>
</file>

<file path=ppt/tags/tag50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76_2*l_h_a*1_1_1"/>
  <p:tag name="KSO_WM_TEMPLATE_CATEGORY" val="diagram"/>
  <p:tag name="KSO_WM_TEMPLATE_INDEX" val="20232476"/>
  <p:tag name="KSO_WM_UNIT_LAYERLEVEL" val="1_1_1"/>
  <p:tag name="KSO_WM_TAG_VERSION" val="3.0"/>
  <p:tag name="KSO_WM_BEAUTIFY_FLAG" val="#wm#"/>
  <p:tag name="KSO_WM_DIAGRAM_MAX_ITEMCNT" val="3"/>
  <p:tag name="KSO_WM_DIAGRAM_MIN_ITEMCNT" val="1"/>
  <p:tag name="KSO_WM_DIAGRAM_VIRTUALLY_FRAME" val="{&quot;height&quot;:132.15,&quot;left&quot;:120.25,&quot;top&quot;:340.60007874015747,&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项标题"/>
  <p:tag name="KSO_WM_UNIT_TEXT_FILL_FORE_SCHEMECOLOR_INDEX" val="1"/>
  <p:tag name="KSO_WM_UNIT_TEXT_FILL_TYPE" val="1"/>
  <p:tag name="KSO_WM_UNIT_USESOURCEFORMAT_APPLY" val="0"/>
</p:tagLst>
</file>

<file path=ppt/tags/tag507.xml><?xml version="1.0" encoding="utf-8"?>
<p:tagLst xmlns:p="http://schemas.openxmlformats.org/presentationml/2006/main">
  <p:tag name="KSO_WM_SLIDE_ID" val="custom20232484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0985"/>
  <p:tag name="KSO_WM_SLIDE_TYPE" val="text"/>
  <p:tag name="KSO_WM_SLIDE_SUBTYPE" val="picTxt"/>
  <p:tag name="KSO_WM_SLIDE_SIZE" val="746*95.95"/>
  <p:tag name="KSO_WM_SLIDE_POSITION" val="120.25*376.775"/>
  <p:tag name="KSO_WM_SLIDE_LAYOUT" val="a_d_l"/>
  <p:tag name="KSO_WM_SLIDE_LAYOUT_CNT" val="1_1_1"/>
  <p:tag name="KSO_WM_SPECIAL_SOURCE" val="bdnull"/>
  <p:tag name="KSO_WM_DIAGRAM_GROUP_CODE" val="l1-1"/>
  <p:tag name="KSO_WM_SLIDE_DIAGTYPE" val="l"/>
</p:tagLst>
</file>

<file path=ppt/tags/tag50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147_3*a*1"/>
  <p:tag name="KSO_WM_TEMPLATE_CATEGORY" val="diagram"/>
  <p:tag name="KSO_WM_TEMPLATE_INDEX" val="20233147"/>
  <p:tag name="KSO_WM_UNIT_LAYERLEVEL" val="1"/>
  <p:tag name="KSO_WM_TAG_VERSION" val="3.0"/>
  <p:tag name="KSO_WM_BEAUTIFY_FLAG" val="#wm#"/>
  <p:tag name="KSO_WM_UNIT_TEXT_TYPE" val="1"/>
  <p:tag name="KSO_WM_UNIT_PRESET_TEXT" val="单击此处添加标题"/>
  <p:tag name="KSO_WM_UNIT_TEXT_FILL_FORE_SCHEMECOLOR_INDEX" val="10"/>
  <p:tag name="KSO_WM_UNIT_TEXT_FILL_TYPE" val="1"/>
  <p:tag name="KSO_WM_UNIT_USESOURCEFORMAT_APPLY" val="0"/>
</p:tagLst>
</file>

<file path=ppt/tags/tag5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147_2*l_h_d*1_1_1"/>
  <p:tag name="KSO_WM_TEMPLATE_CATEGORY" val="diagram"/>
  <p:tag name="KSO_WM_TEMPLATE_INDEX" val="20233147"/>
  <p:tag name="KSO_WM_UNIT_LAYERLEVEL" val="1_1_1"/>
  <p:tag name="KSO_WM_TAG_VERSION" val="3.0"/>
  <p:tag name="KSO_WM_UNIT_VALUE" val="735*689"/>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UNIT_LINE_FORE_SCHEMECOLOR_INDEX" val="13"/>
  <p:tag name="MH_PIC_SOURCE_TYPE" val="generate_slide_ai*{&quot;ai_type&quot;:&quot;generate_ppt&quot;,&quot;id&quot;:&quot;VCG41N1430561506&quot;}*auto_gallery_ai_v2.1.2_ONLINE*1749576826753_5e3f2e_0d6683179459-slide-8"/>
  <p:tag name="KSO_WM_UNIT_LINE_FILL_TYPE" val="2"/>
  <p:tag name="KSO_WM_UNIT_USESOURCEFORMAT_APPLY" val="0"/>
</p:tagLst>
</file>

<file path=ppt/tags/tag5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1"/>
  <p:tag name="KSO_WM_UNIT_LAYERLEVEL" val="1"/>
  <p:tag name="KSO_WM_TAG_VERSION" val="1.0"/>
  <p:tag name="KSO_WM_UNIT_TYPE" val="i"/>
  <p:tag name="KSO_WM_UNIT_INDEX" val="51"/>
</p:tagLst>
</file>

<file path=ppt/tags/tag51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47_2*l_h_f*1_1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项正文，文字是您思想的提炼"/>
  <p:tag name="KSO_WM_UNIT_TEXT_FILL_FORE_SCHEMECOLOR_INDEX" val="1"/>
  <p:tag name="KSO_WM_UNIT_TEXT_FILL_TYPE" val="1"/>
  <p:tag name="KSO_WM_UNIT_USESOURCEFORMAT_APPLY" val="0"/>
</p:tagLst>
</file>

<file path=ppt/tags/tag51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47_2*l_h_a*1_1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0"/>
</p:tagLst>
</file>

<file path=ppt/tags/tag5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147_2*l_h_d*1_2_1"/>
  <p:tag name="KSO_WM_TEMPLATE_CATEGORY" val="diagram"/>
  <p:tag name="KSO_WM_TEMPLATE_INDEX" val="20233147"/>
  <p:tag name="KSO_WM_UNIT_LAYERLEVEL" val="1_1_1"/>
  <p:tag name="KSO_WM_TAG_VERSION" val="3.0"/>
  <p:tag name="KSO_WM_UNIT_VALUE" val="735*689"/>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solid&quot;:{&quot;brightness&quot;:0,&quot;colorType&quot;:1,&quot;foreColorIndex&quot;:5,&quot;transparency&quot;:0.5},&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UNIT_FILL_TYPE" val="1"/>
  <p:tag name="KSO_WM_UNIT_FILL_FORE_SCHEMECOLOR_INDEX" val="5"/>
  <p:tag name="KSO_WM_UNIT_FILL_FORE_SCHEMECOLOR_INDEX_BRIGHTNESS" val="0"/>
  <p:tag name="KSO_WM_UNIT_LINE_FORE_SCHEMECOLOR_INDEX" val="13"/>
  <p:tag name="MH_PIC_SOURCE_TYPE" val="generate_slide_ai*{&quot;ai_type&quot;:&quot;generate_ppt&quot;,&quot;id&quot;:&quot;VCG41N1327620281&quot;}*auto_gallery_ai_v2.1.2_ONLINE*1749576826753_5e3f2e_0d6683179459-slide-8"/>
  <p:tag name="KSO_WM_UNIT_LINE_FILL_TYPE" val="2"/>
  <p:tag name="KSO_WM_UNIT_USESOURCEFORMAT_APPLY" val="0"/>
</p:tagLst>
</file>

<file path=ppt/tags/tag5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47_2*l_h_f*1_2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项正文，文字是您思想的提炼"/>
  <p:tag name="KSO_WM_UNIT_TEXT_FILL_FORE_SCHEMECOLOR_INDEX" val="1"/>
  <p:tag name="KSO_WM_UNIT_TEXT_FILL_TYPE" val="1"/>
  <p:tag name="KSO_WM_UNIT_USESOURCEFORMAT_APPLY" val="0"/>
</p:tagLst>
</file>

<file path=ppt/tags/tag5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47_2*l_h_a*1_2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0"/>
</p:tagLst>
</file>

<file path=ppt/tags/tag5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147_2*l_h_d*1_3_1"/>
  <p:tag name="KSO_WM_TEMPLATE_CATEGORY" val="diagram"/>
  <p:tag name="KSO_WM_TEMPLATE_INDEX" val="20233147"/>
  <p:tag name="KSO_WM_UNIT_LAYERLEVEL" val="1_1_1"/>
  <p:tag name="KSO_WM_TAG_VERSION" val="3.0"/>
  <p:tag name="KSO_WM_UNIT_VALUE" val="735*689"/>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solid&quot;:{&quot;brightness&quot;:0,&quot;colorType&quot;:1,&quot;foreColorIndex&quot;:5,&quot;transparency&quot;:0.5},&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UNIT_FILL_TYPE" val="1"/>
  <p:tag name="KSO_WM_UNIT_FILL_FORE_SCHEMECOLOR_INDEX" val="5"/>
  <p:tag name="KSO_WM_UNIT_FILL_FORE_SCHEMECOLOR_INDEX_BRIGHTNESS" val="0"/>
  <p:tag name="KSO_WM_UNIT_LINE_FORE_SCHEMECOLOR_INDEX" val="13"/>
  <p:tag name="MH_PIC_SOURCE_TYPE" val="generate_slide_ai*{&quot;ai_type&quot;:&quot;generate_ppt&quot;,&quot;id&quot;:&quot;VCG211394203764&quot;}*auto_gallery_ai_v2.1.2_ONLINE*1749576826753_5e3f2e_0d6683179459-slide-8"/>
  <p:tag name="KSO_WM_UNIT_LINE_FILL_TYPE" val="2"/>
  <p:tag name="KSO_WM_UNIT_USESOURCEFORMAT_APPLY" val="0"/>
</p:tagLst>
</file>

<file path=ppt/tags/tag5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47_2*l_h_f*1_3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项正文，文字是您思想的提炼"/>
  <p:tag name="KSO_WM_UNIT_TEXT_FILL_FORE_SCHEMECOLOR_INDEX" val="1"/>
  <p:tag name="KSO_WM_UNIT_TEXT_FILL_TYPE" val="1"/>
  <p:tag name="KSO_WM_UNIT_USESOURCEFORMAT_APPLY" val="0"/>
</p:tagLst>
</file>

<file path=ppt/tags/tag5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47_2*l_h_a*1_3_1"/>
  <p:tag name="KSO_WM_TEMPLATE_CATEGORY" val="diagram"/>
  <p:tag name="KSO_WM_TEMPLATE_INDEX" val="2023314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5.1412658691406,&quot;width&quot;:812.9407348632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0"/>
</p:tagLst>
</file>

<file path=ppt/tags/tag518.xml><?xml version="1.0" encoding="utf-8"?>
<p:tagLst xmlns:p="http://schemas.openxmlformats.org/presentationml/2006/main">
  <p:tag name="KSO_WM_SLIDE_ID" val="diagram20233147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0985"/>
  <p:tag name="KSO_WM_SLIDE_TYPE" val="text"/>
  <p:tag name="KSO_WM_SLIDE_SUBTYPE" val="diag"/>
  <p:tag name="KSO_WM_SLIDE_SIZE" val="812.941*336.878"/>
  <p:tag name="KSO_WM_SLIDE_POSITION" val="73.3256*155.822"/>
  <p:tag name="KSO_WM_SLIDE_LAYOUT" val="a_l"/>
  <p:tag name="KSO_WM_SLIDE_LAYOUT_CNT" val="1_1"/>
  <p:tag name="KSO_WM_SPECIAL_SOURCE" val="bdnull"/>
  <p:tag name="KSO_WM_DIAGRAM_GROUP_CODE" val="l1-1"/>
  <p:tag name="KSO_WM_SLIDE_DIAGTYPE" val="l"/>
</p:tagLst>
</file>

<file path=ppt/tags/tag519.xml><?xml version="1.0" encoding="utf-8"?>
<p:tagLst xmlns:p="http://schemas.openxmlformats.org/presentationml/2006/main">
  <p:tag name="KSO_WM_BEAUTIFY_FLAG" val="#wm#"/>
  <p:tag name="KSO_WM_TEMPLATE_CATEGORY" val="custom"/>
  <p:tag name="KSO_WM_TEMPLATE_INDEX" val="20230985"/>
</p:tagLst>
</file>

<file path=ppt/tags/tag5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2"/>
  <p:tag name="KSO_WM_UNIT_LAYERLEVEL" val="1"/>
  <p:tag name="KSO_WM_TAG_VERSION" val="1.0"/>
  <p:tag name="KSO_WM_UNIT_TYPE" val="i"/>
  <p:tag name="KSO_WM_UNIT_INDEX" val="52"/>
</p:tagLst>
</file>

<file path=ppt/tags/tag520.xml><?xml version="1.0" encoding="utf-8"?>
<p:tagLst xmlns:p="http://schemas.openxmlformats.org/presentationml/2006/main">
  <p:tag name="KSO_WM_BEAUTIFY_FLAG" val="#wm#"/>
  <p:tag name="KSO_WM_TEMPLATE_CATEGORY" val="custom"/>
  <p:tag name="KSO_WM_TEMPLATE_INDEX" val="20230985"/>
</p:tagLst>
</file>

<file path=ppt/tags/tag521.xml><?xml version="1.0" encoding="utf-8"?>
<p:tagLst xmlns:p="http://schemas.openxmlformats.org/presentationml/2006/main">
  <p:tag name="KSO_WM_BEAUTIFY_FLAG" val="#wm#"/>
  <p:tag name="KSO_WM_TEMPLATE_CATEGORY" val="custom"/>
  <p:tag name="KSO_WM_TEMPLATE_INDEX" val="20230985"/>
</p:tagLst>
</file>

<file path=ppt/tags/tag522.xml><?xml version="1.0" encoding="utf-8"?>
<p:tagLst xmlns:p="http://schemas.openxmlformats.org/presentationml/2006/main">
  <p:tag name="KSO_WM_BEAUTIFY_FLAG" val="#wm#"/>
  <p:tag name="KSO_WM_TEMPLATE_CATEGORY" val="custom"/>
  <p:tag name="KSO_WM_TEMPLATE_INDEX" val="20230985"/>
</p:tagLst>
</file>

<file path=ppt/tags/tag523.xml><?xml version="1.0" encoding="utf-8"?>
<p:tagLst xmlns:p="http://schemas.openxmlformats.org/presentationml/2006/main">
  <p:tag name="KSO_WM_BEAUTIFY_FLAG" val="#wm#"/>
  <p:tag name="KSO_WM_TEMPLATE_CATEGORY" val="custom"/>
  <p:tag name="KSO_WM_TEMPLATE_INDEX" val="20230985"/>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56_1*i*1"/>
  <p:tag name="KSO_WM_TEMPLATE_CATEGORY" val="custom"/>
  <p:tag name="KSO_WM_TEMPLATE_INDEX" val="20233256"/>
  <p:tag name="KSO_WM_UNIT_LAYERLEVEL" val="1"/>
  <p:tag name="KSO_WM_TAG_VERSION" val="3.0"/>
  <p:tag name="KSO_WM_BEAUTIFY_FLAG" val="#wm#"/>
  <p:tag name="KSO_WM_UNIT_FILL_FORE_SCHEMECOLOR_INDEX" val="2"/>
  <p:tag name="KSO_WM_UNIT_FILL_TYPE" val="1"/>
  <p:tag name="KSO_WM_UNIT_TEXT_FILL_FORE_SCHEMECOLOR_INDEX" val="2"/>
  <p:tag name="KSO_WM_UNIT_TEXT_FILL_TYPE" val="1"/>
  <p:tag name="KSO_WM_UNIT_USESOURCEFORMAT_APPLY" val="0"/>
</p:tagLst>
</file>

<file path=ppt/tags/tag525.xml><?xml version="1.0" encoding="utf-8"?>
<p:tagLst xmlns:p="http://schemas.openxmlformats.org/presentationml/2006/main">
  <p:tag name="KSO_WM_UNIT_VALUE" val="1226*96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56_1*d*1"/>
  <p:tag name="KSO_WM_TEMPLATE_CATEGORY" val="custom"/>
  <p:tag name="KSO_WM_TEMPLATE_INDEX" val="20233256"/>
  <p:tag name="KSO_WM_UNIT_LAYERLEVEL" val="1"/>
  <p:tag name="KSO_WM_TAG_VERSION" val="3.0"/>
  <p:tag name="KSO_WM_BEAUTIFY_FLAG" val="#wm#"/>
  <p:tag name="KSO_WM_UNIT_PICTURE_SUBTYPE" val="b"/>
  <p:tag name="MH_PIC_SOURCE_TYPE" val="generate_slide_ai*{&quot;ai_type&quot;:&quot;generate_ppt&quot;,&quot;id&quot;:&quot;VCG211380767699&quot;}*auto_gallery_ai_v2.1.2_ONLINE*1749576826753_5e3f2e_0d6683179459-slide-9"/>
  <p:tag name="KSO_WM_UNIT_LINE_FORE_SCHEMECOLOR_INDEX" val="1"/>
  <p:tag name="KSO_WM_UNIT_LINE_FILL_TYPE" val="2"/>
  <p:tag name="KSO_WM_UNIT_USESOURCEFORMAT_APPLY" val="0"/>
</p:tagLst>
</file>

<file path=ppt/tags/tag526.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256"/>
  <p:tag name="KSO_WM_UNIT_ID" val="custom20233256_1*a*1"/>
  <p:tag name="KSO_WM_UNIT_PRESET_TEXT" val="单击此处&#10;添加标题内容"/>
  <p:tag name="KSO_WM_UNIT_TEXT_TYPE" val="1"/>
  <p:tag name="KSO_WM_UNIT_TEXT_FILL_FORE_SCHEMECOLOR_INDEX" val="10"/>
  <p:tag name="KSO_WM_UNIT_TEXT_FILL_TYPE" val="1"/>
  <p:tag name="KSO_WM_UNIT_USESOURCEFORMAT_APPLY" val="0"/>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256_1*i*2"/>
  <p:tag name="KSO_WM_TEMPLATE_CATEGORY" val="custom"/>
  <p:tag name="KSO_WM_TEMPLATE_INDEX" val="20233256"/>
  <p:tag name="KSO_WM_UNIT_LAYERLEVEL" val="1"/>
  <p:tag name="KSO_WM_TAG_VERSION" val="3.0"/>
  <p:tag name="KSO_WM_BEAUTIFY_FLAG" val="#wm#"/>
  <p:tag name="KSO_WM_UNIT_FILL_FORE_SCHEMECOLOR_INDEX" val="2"/>
  <p:tag name="KSO_WM_UNIT_FILL_TYPE" val="1"/>
  <p:tag name="KSO_WM_UNIT_TEXT_FILL_FORE_SCHEMECOLOR_INDEX" val="2"/>
  <p:tag name="KSO_WM_UNIT_TEXT_FILL_TYPE" val="1"/>
  <p:tag name="KSO_WM_UNIT_USESOURCEFORMAT_APPLY" val="0"/>
</p:tagLst>
</file>

<file path=ppt/tags/tag52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55_4*l_h_f*1_1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4"/>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添加文本内容，简明扼要地阐述您内容观点"/>
  <p:tag name="KSO_WM_UNIT_TEXT_FILL_FORE_SCHEMECOLOR_INDEX" val="1"/>
  <p:tag name="KSO_WM_UNIT_TEXT_FILL_TYPE" val="1"/>
  <p:tag name="KSO_WM_UNIT_USESOURCEFORMAT_APPLY" val="0"/>
</p:tagLst>
</file>

<file path=ppt/tags/tag52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255_4*l_h_a*1_1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DIAGRAM_VERSION" val="3"/>
  <p:tag name="KSO_WM_DIAGRAM_COLOR_TRICK" val="1"/>
  <p:tag name="KSO_WM_DIAGRAM_COLOR_TEXT_CAN_REMOVE" val="n"/>
  <p:tag name="KSO_WM_UNIT_TEXT_TYPE" val="1"/>
  <p:tag name="KSO_WM_BEAUTIFY_FLAG" val="#wm#"/>
  <p:tag name="KSO_WM_UNIT_PRESET_TEXT" val="添加项标题"/>
  <p:tag name="KSO_WM_UNIT_TEXT_FILL_FORE_SCHEMECOLOR_INDEX" val="1"/>
  <p:tag name="KSO_WM_UNIT_TEXT_FILL_TYPE" val="1"/>
  <p:tag name="KSO_WM_UNIT_USESOURCEFORMAT_APPLY" val="0"/>
</p:tagLst>
</file>

<file path=ppt/tags/tag5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3"/>
  <p:tag name="KSO_WM_UNIT_LAYERLEVEL" val="1"/>
  <p:tag name="KSO_WM_TAG_VERSION" val="1.0"/>
  <p:tag name="KSO_WM_UNIT_TYPE" val="i"/>
  <p:tag name="KSO_WM_UNIT_INDEX" val="53"/>
</p:tagLst>
</file>

<file path=ppt/tags/tag53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55_4*l_h_f*1_2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4"/>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添加文本具体内容，简明扼要地阐述您内容观点"/>
  <p:tag name="KSO_WM_UNIT_TEXT_FILL_FORE_SCHEMECOLOR_INDEX" val="1"/>
  <p:tag name="KSO_WM_UNIT_TEXT_FILL_TYPE" val="1"/>
  <p:tag name="KSO_WM_UNIT_USESOURCEFORMAT_APPLY" val="0"/>
</p:tagLst>
</file>

<file path=ppt/tags/tag53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255_4*l_h_a*1_2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DIAGRAM_VERSION" val="3"/>
  <p:tag name="KSO_WM_DIAGRAM_COLOR_TRICK" val="1"/>
  <p:tag name="KSO_WM_DIAGRAM_COLOR_TEXT_CAN_REMOVE" val="n"/>
  <p:tag name="KSO_WM_UNIT_TEXT_TYPE" val="1"/>
  <p:tag name="KSO_WM_BEAUTIFY_FLAG" val="#wm#"/>
  <p:tag name="KSO_WM_UNIT_PRESET_TEXT" val="添加项标题"/>
  <p:tag name="KSO_WM_UNIT_TEXT_FILL_FORE_SCHEMECOLOR_INDEX" val="1"/>
  <p:tag name="KSO_WM_UNIT_TEXT_FILL_TYPE" val="1"/>
  <p:tag name="KSO_WM_UNIT_USESOURCEFORMAT_APPLY" val="0"/>
</p:tagLst>
</file>

<file path=ppt/tags/tag53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255_4*l_h_f*1_3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4"/>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添加文本具体内容，简明扼要地阐述您内容观点"/>
  <p:tag name="KSO_WM_UNIT_TEXT_FILL_FORE_SCHEMECOLOR_INDEX" val="1"/>
  <p:tag name="KSO_WM_UNIT_TEXT_FILL_TYPE" val="1"/>
  <p:tag name="KSO_WM_UNIT_USESOURCEFORMAT_APPLY" val="0"/>
</p:tagLst>
</file>

<file path=ppt/tags/tag53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255_4*l_h_a*1_3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8"/>
  <p:tag name="KSO_WM_UNIT_TEXT_TYPE" val="1"/>
  <p:tag name="KSO_WM_BEAUTIFY_FLAG" val="#wm#"/>
  <p:tag name="KSO_WM_UNIT_PRESET_TEXT" val="添加项标题"/>
  <p:tag name="KSO_WM_UNIT_TEXT_FILL_FORE_SCHEMECOLOR_INDEX" val="1"/>
  <p:tag name="KSO_WM_UNIT_TEXT_FILL_TYPE" val="1"/>
  <p:tag name="KSO_WM_UNIT_USESOURCEFORMAT_APPLY" val="0"/>
</p:tagLst>
</file>

<file path=ppt/tags/tag53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3255_4*l_h_f*1_4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4"/>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添加文本，简明扼要地阐述您内容观点"/>
  <p:tag name="KSO_WM_UNIT_TEXT_FILL_FORE_SCHEMECOLOR_INDEX" val="1"/>
  <p:tag name="KSO_WM_UNIT_TEXT_FILL_TYPE" val="1"/>
  <p:tag name="KSO_WM_UNIT_USESOURCEFORMAT_APPLY" val="0"/>
</p:tagLst>
</file>

<file path=ppt/tags/tag53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3255_4*l_h_a*1_4_1"/>
  <p:tag name="KSO_WM_TEMPLATE_CATEGORY" val="diagram"/>
  <p:tag name="KSO_WM_TEMPLATE_INDEX" val="20233255"/>
  <p:tag name="KSO_WM_UNIT_LAYERLEVEL" val="1_1_1"/>
  <p:tag name="KSO_WM_TAG_VERSION" val="3.0"/>
  <p:tag name="KSO_WM_DIAGRAM_MAX_ITEMCNT" val="4"/>
  <p:tag name="KSO_WM_DIAGRAM_MIN_ITEMCNT" val="1"/>
  <p:tag name="KSO_WM_DIAGRAM_VIRTUALLY_FRAME" val="{&quot;height&quot;:241.4499969482422,&quot;width&quot;:408.04998779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DIAGRAM_VERSION" val="3"/>
  <p:tag name="KSO_WM_DIAGRAM_COLOR_TRICK" val="1"/>
  <p:tag name="KSO_WM_DIAGRAM_COLOR_TEXT_CAN_REMOVE" val="n"/>
  <p:tag name="KSO_WM_UNIT_TEXT_TYPE" val="1"/>
  <p:tag name="KSO_WM_BEAUTIFY_FLAG" val="#wm#"/>
  <p:tag name="KSO_WM_UNIT_PRESET_TEXT" val="添加项标题"/>
  <p:tag name="KSO_WM_UNIT_TEXT_FILL_FORE_SCHEMECOLOR_INDEX" val="1"/>
  <p:tag name="KSO_WM_UNIT_TEXT_FILL_TYPE" val="1"/>
  <p:tag name="KSO_WM_UNIT_USESOURCEFORMAT_APPLY" val="0"/>
</p:tagLst>
</file>

<file path=ppt/tags/tag536.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408.05*186.55"/>
  <p:tag name="KSO_WM_SLIDE_POSITION" val="87.8997*272.733"/>
  <p:tag name="KSO_WM_TEMPLATE_INDEX" val="20230985"/>
  <p:tag name="KSO_WM_TEMPLATE_SUBCATEGORY" val="0"/>
  <p:tag name="KSO_WM_SLIDE_INDEX" val="1"/>
  <p:tag name="KSO_WM_TAG_VERSION" val="3.0"/>
  <p:tag name="KSO_WM_SLIDE_ID" val="custom20233256_1"/>
  <p:tag name="KSO_WM_SLIDE_ITEM_CNT" val="4"/>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53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539.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5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4"/>
  <p:tag name="KSO_WM_UNIT_LAYERLEVEL" val="1"/>
  <p:tag name="KSO_WM_TAG_VERSION" val="1.0"/>
  <p:tag name="KSO_WM_UNIT_TYPE" val="i"/>
  <p:tag name="KSO_WM_UNIT_INDEX" val="54"/>
</p:tagLst>
</file>

<file path=ppt/tags/tag540.xml><?xml version="1.0" encoding="utf-8"?>
<p:tagLst xmlns:p="http://schemas.openxmlformats.org/presentationml/2006/main">
  <p:tag name="KSO_WM_BEAUTIFY_FLAG" val="#wm#"/>
  <p:tag name="KSO_WM_TEMPLATE_CATEGORY" val="custom"/>
  <p:tag name="KSO_WM_TEMPLATE_INDEX" val="20230985"/>
</p:tagLst>
</file>

<file path=ppt/tags/tag541.xml><?xml version="1.0" encoding="utf-8"?>
<p:tagLst xmlns:p="http://schemas.openxmlformats.org/presentationml/2006/main">
  <p:tag name="KSO_WM_BEAUTIFY_FLAG" val="#wm#"/>
  <p:tag name="KSO_WM_TEMPLATE_CATEGORY" val="custom"/>
  <p:tag name="KSO_WM_TEMPLATE_INDEX" val="20230985"/>
</p:tagLst>
</file>

<file path=ppt/tags/tag542.xml><?xml version="1.0" encoding="utf-8"?>
<p:tagLst xmlns:p="http://schemas.openxmlformats.org/presentationml/2006/main">
  <p:tag name="KSO_WM_BEAUTIFY_FLAG" val="#wm#"/>
  <p:tag name="KSO_WM_TEMPLATE_CATEGORY" val="custom"/>
  <p:tag name="KSO_WM_TEMPLATE_INDEX" val="20230985"/>
</p:tagLst>
</file>

<file path=ppt/tags/tag543.xml><?xml version="1.0" encoding="utf-8"?>
<p:tagLst xmlns:p="http://schemas.openxmlformats.org/presentationml/2006/main">
  <p:tag name="KSO_WM_BEAUTIFY_FLAG" val="#wm#"/>
  <p:tag name="KSO_WM_TEMPLATE_CATEGORY" val="custom"/>
  <p:tag name="KSO_WM_TEMPLATE_INDEX" val="20230985"/>
</p:tagLst>
</file>

<file path=ppt/tags/tag544.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973_1*a*1"/>
  <p:tag name="KSO_WM_TEMPLATE_CATEGORY" val="diagram"/>
  <p:tag name="KSO_WM_TEMPLATE_INDEX" val="20231973"/>
  <p:tag name="KSO_WM_UNIT_LAYERLEVEL" val="1"/>
  <p:tag name="KSO_WM_TAG_VERSION" val="3.0"/>
  <p:tag name="KSO_WM_BEAUTIFY_FLAG" val="#wm#"/>
  <p:tag name="KSO_WM_UNIT_TEXT_TYPE" val="1"/>
  <p:tag name="KSO_WM_UNIT_PRESET_TEXT" val="单击此处添加标题"/>
  <p:tag name="KSO_WM_UNIT_TEXT_FILL_FORE_SCHEMECOLOR_INDEX" val="10"/>
  <p:tag name="KSO_WM_UNIT_TEXT_FILL_TYPE" val="1"/>
  <p:tag name="KSO_WM_UNIT_USESOURCEFORMAT_APPLY" val="0"/>
</p:tagLst>
</file>

<file path=ppt/tags/tag54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973_1*l_h_i*1_1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54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73_1*l_h_f*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2"/>
  <p:tag name="KSO_WM_UNIT_TEXT_TYPE" val="1"/>
  <p:tag name="KSO_WM_UNIT_TEXT_LAYER_COUNT" val="1"/>
  <p:tag name="KSO_WM_UNIT_PRESET_TEXT" val="单击此处添加正文，文字是您思想的提炼，请言简意赅的阐述您的观点。单击此处添加正文，文字是您思想的提炼，请言简意赅的阐述您的观点。单击此处添加正文，文字是您思想的提炼，请言简意赅的阐述您的观点"/>
  <p:tag name="KSO_WM_UNIT_TEXT_FILL_FORE_SCHEMECOLOR_INDEX" val="1"/>
  <p:tag name="KSO_WM_UNIT_TEXT_FILL_TYPE" val="1"/>
  <p:tag name="KSO_WM_UNIT_USESOURCEFORMAT_APPLY" val="0"/>
</p:tagLst>
</file>

<file path=ppt/tags/tag54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73_1*l_h_i*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 name="KSO_WM_UNIT_USESOURCEFORMAT_APPLY" val="0"/>
</p:tagLst>
</file>

<file path=ppt/tags/tag54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73_1*l_h_i*1_1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4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73_1*l_h_a*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0"/>
</p:tagLst>
</file>

<file path=ppt/tags/tag5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5"/>
  <p:tag name="KSO_WM_UNIT_LAYERLEVEL" val="1"/>
  <p:tag name="KSO_WM_TAG_VERSION" val="1.0"/>
  <p:tag name="KSO_WM_UNIT_TYPE" val="i"/>
  <p:tag name="KSO_WM_UNIT_INDEX" val="55"/>
</p:tagLst>
</file>

<file path=ppt/tags/tag55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973_1*l_h_i*1_2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UNIT_TEXT_FILL_FORE_SCHEMECOLOR_INDEX" val="14"/>
  <p:tag name="KSO_WM_UNIT_TEXT_FILL_TYPE" val="1"/>
  <p:tag name="KSO_WM_UNIT_USESOURCEFORMAT_APPLY" val="0"/>
</p:tagLst>
</file>

<file path=ppt/tags/tag55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73_1*l_h_f*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2"/>
  <p:tag name="KSO_WM_UNIT_TEXT_TYPE" val="1"/>
  <p:tag name="KSO_WM_UNIT_TEXT_LAYER_COUNT" val="1"/>
  <p:tag name="KSO_WM_UNIT_PRESET_TEXT" val="单击此处添加正文，文字是您思想的提炼，请言简意赅的阐述您的观点。单击此处添加正文，文字是您思想的提炼，请言简意赅的阐述您的观点。单击此处添加正文，文字是您思想的提炼，请言简意赅的阐述您的观点"/>
  <p:tag name="KSO_WM_UNIT_TEXT_FILL_FORE_SCHEMECOLOR_INDEX" val="1"/>
  <p:tag name="KSO_WM_UNIT_TEXT_FILL_TYPE" val="1"/>
  <p:tag name="KSO_WM_UNIT_USESOURCEFORMAT_APPLY" val="0"/>
</p:tagLst>
</file>

<file path=ppt/tags/tag55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73_1*l_h_i*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5"/>
  <p:tag name="KSO_WM_UNIT_FILL_FORE_SCHEMECOLOR_INDEX_BRIGHTNESS" val="0"/>
  <p:tag name="KSO_WM_UNIT_USESOURCEFORMAT_APPLY" val="0"/>
</p:tagLst>
</file>

<file path=ppt/tags/tag55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73_1*l_h_i*1_2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5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73_1*l_h_a*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26.54998779296875,&quot;width&quot;:850.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0"/>
</p:tagLst>
</file>

<file path=ppt/tags/tag555.xml><?xml version="1.0" encoding="utf-8"?>
<p:tagLst xmlns:p="http://schemas.openxmlformats.org/presentationml/2006/main">
  <p:tag name="KSO_WM_SLIDE_ID" val="diagram20231973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850.35*326.55"/>
  <p:tag name="KSO_WM_SLIDE_POSITION" val="54.85*131.9"/>
  <p:tag name="KSO_WM_DIAGRAM_GROUP_CODE" val="l1-1"/>
  <p:tag name="KSO_WM_SLIDE_DIAGTYPE" val="l"/>
  <p:tag name="KSO_WM_TAG_VERSION" val="3.0"/>
  <p:tag name="KSO_WM_BEAUTIFY_FLAG" val="#wm#"/>
  <p:tag name="KSO_WM_TEMPLATE_CATEGORY" val="custom"/>
  <p:tag name="KSO_WM_TEMPLATE_INDEX" val="20230985"/>
  <p:tag name="KSO_WM_SLIDE_LAYOUT" val="a_l"/>
  <p:tag name="KSO_WM_SLIDE_LAYOUT_CNT" val="1_1"/>
  <p:tag name="KSO_WM_SPECIAL_SOURCE" val="bdnull"/>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7*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55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5_7*e*1"/>
  <p:tag name="KSO_WM_TEMPLATE_CATEGORY" val="custom"/>
  <p:tag name="KSO_WM_TEMPLATE_INDEX" val="20230985"/>
  <p:tag name="KSO_WM_UNIT_LAYERLEVEL" val="1"/>
  <p:tag name="KSO_WM_TAG_VERSION" val="1.0"/>
  <p:tag name="KSO_WM_BEAUTIFY_FLAG" val="#wm#"/>
  <p:tag name="KSO_WM_UNIT_NOCLEAR" val="0"/>
  <p:tag name="KSO_WM_UNIT_VALUE" val="13"/>
  <p:tag name="KSO_WM_UNIT_TYPE" val="e"/>
  <p:tag name="KSO_WM_UNIT_INDEX" val="1"/>
</p:tagLst>
</file>

<file path=ppt/tags/tag558.xml><?xml version="1.0" encoding="utf-8"?>
<p:tagLst xmlns:p="http://schemas.openxmlformats.org/presentationml/2006/main">
  <p:tag name="KSO_WM_SLIDE_ID" val="custom20230985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85"/>
  <p:tag name="KSO_WM_SLIDE_TYPE" val="sectionTitle"/>
  <p:tag name="KSO_WM_SLIDE_SUBTYPE" val="pureTxt"/>
  <p:tag name="KSO_WM_SLIDE_LAYOUT" val="a_e"/>
  <p:tag name="KSO_WM_SLIDE_LAYOUT_CNT" val="1_1"/>
  <p:tag name="KSO_WM_SPECIAL_SOURCE" val="bdnull"/>
</p:tagLst>
</file>

<file path=ppt/tags/tag559.xml><?xml version="1.0" encoding="utf-8"?>
<p:tagLst xmlns:p="http://schemas.openxmlformats.org/presentationml/2006/main">
  <p:tag name="KSO_WM_BEAUTIFY_FLAG" val="#wm#"/>
  <p:tag name="KSO_WM_TEMPLATE_CATEGORY" val="custom"/>
  <p:tag name="KSO_WM_TEMPLATE_INDEX" val="20230985"/>
</p:tagLst>
</file>

<file path=ppt/tags/tag5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6"/>
  <p:tag name="KSO_WM_UNIT_LAYERLEVEL" val="1"/>
  <p:tag name="KSO_WM_TAG_VERSION" val="1.0"/>
  <p:tag name="KSO_WM_UNIT_TYPE" val="i"/>
  <p:tag name="KSO_WM_UNIT_INDEX" val="56"/>
</p:tagLst>
</file>

<file path=ppt/tags/tag560.xml><?xml version="1.0" encoding="utf-8"?>
<p:tagLst xmlns:p="http://schemas.openxmlformats.org/presentationml/2006/main">
  <p:tag name="KSO_WM_BEAUTIFY_FLAG" val="#wm#"/>
  <p:tag name="KSO_WM_TEMPLATE_CATEGORY" val="custom"/>
  <p:tag name="KSO_WM_TEMPLATE_INDEX" val="20230985"/>
</p:tagLst>
</file>

<file path=ppt/tags/tag561.xml><?xml version="1.0" encoding="utf-8"?>
<p:tagLst xmlns:p="http://schemas.openxmlformats.org/presentationml/2006/main">
  <p:tag name="KSO_WM_BEAUTIFY_FLAG" val="#wm#"/>
  <p:tag name="KSO_WM_TEMPLATE_CATEGORY" val="custom"/>
  <p:tag name="KSO_WM_TEMPLATE_INDEX" val="20230985"/>
</p:tagLst>
</file>

<file path=ppt/tags/tag562.xml><?xml version="1.0" encoding="utf-8"?>
<p:tagLst xmlns:p="http://schemas.openxmlformats.org/presentationml/2006/main">
  <p:tag name="KSO_WM_BEAUTIFY_FLAG" val="#wm#"/>
  <p:tag name="KSO_WM_TEMPLATE_CATEGORY" val="custom"/>
  <p:tag name="KSO_WM_TEMPLATE_INDEX" val="20230985"/>
</p:tagLst>
</file>

<file path=ppt/tags/tag563.xml><?xml version="1.0" encoding="utf-8"?>
<p:tagLst xmlns:p="http://schemas.openxmlformats.org/presentationml/2006/main">
  <p:tag name="KSO_WM_BEAUTIFY_FLAG" val="#wm#"/>
  <p:tag name="KSO_WM_TEMPLATE_CATEGORY" val="custom"/>
  <p:tag name="KSO_WM_TEMPLATE_INDEX" val="20230985"/>
</p:tagLst>
</file>

<file path=ppt/tags/tag56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33335_3*a*1"/>
  <p:tag name="KSO_WM_TEMPLATE_CATEGORY" val="diagram"/>
  <p:tag name="KSO_WM_TEMPLATE_INDEX" val="20233335"/>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0"/>
  <p:tag name="KSO_WM_UNIT_TEXT_FILL_TYPE" val="1"/>
  <p:tag name="KSO_WM_UNIT_USESOURCEFORMAT_APPLY" val="0"/>
</p:tagLst>
</file>

<file path=ppt/tags/tag565.xml><?xml version="1.0" encoding="utf-8"?>
<p:tagLst xmlns:p="http://schemas.openxmlformats.org/presentationml/2006/main">
  <p:tag name="KSO_WM_SLIDE_ID" val="diagram20233335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0985"/>
  <p:tag name="KSO_WM_SLIDE_TYPE" val="text"/>
  <p:tag name="KSO_WM_SLIDE_SUBTYPE" val="diag"/>
  <p:tag name="KSO_WM_SLIDE_SIZE" val="849.95*352.7"/>
  <p:tag name="KSO_WM_SLIDE_POSITION" val="54.75*140.35"/>
  <p:tag name="KSO_WM_SLIDE_LAYOUT" val="a_l"/>
  <p:tag name="KSO_WM_SLIDE_LAYOUT_CNT" val="1_1"/>
  <p:tag name="KSO_WM_SPECIAL_SOURCE" val="bdnull"/>
  <p:tag name="KSO_WM_DIAGRAM_GROUP_CODE" val="l1-1"/>
  <p:tag name="KSO_WM_SLIDE_DIAGTYPE" val="l"/>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4*a*1"/>
  <p:tag name="KSO_WM_TEMPLATE_CATEGORY" val="diagram"/>
  <p:tag name="KSO_WM_TEMPLATE_INDEX" val="20232454"/>
  <p:tag name="KSO_WM_UNIT_LAYERLEVEL" val="1"/>
  <p:tag name="KSO_WM_TAG_VERSION" val="3.0"/>
  <p:tag name="KSO_WM_BEAUTIFY_FLAG" val="#wm#"/>
  <p:tag name="KSO_WM_UNIT_ISCONTENTSTITLE" val="0"/>
  <p:tag name="KSO_WM_UNIT_ISNUMDGMTITLE" val="0"/>
  <p:tag name="KSO_WM_UNIT_NOCLEAR" val="0"/>
  <p:tag name="KSO_WM_UNIT_VALUE" val="25"/>
  <p:tag name="KSO_WM_DIAGRAM_GROUP_CODE" val="l1-1"/>
  <p:tag name="KSO_WM_UNIT_TYPE" val="a"/>
  <p:tag name="KSO_WM_UNIT_INDEX" val="1"/>
  <p:tag name="KSO_WM_UNIT_PRESET_TEXT" val="单击此处添加标题"/>
  <p:tag name="KSO_WM_UNIT_TEXT_TYPE" val="1"/>
  <p:tag name="KSO_WM_UNIT_TEXT_FILL_FORE_SCHEMECOLOR_INDEX" val="10"/>
  <p:tag name="KSO_WM_UNIT_TEXT_FILL_TYPE" val="1"/>
  <p:tag name="KSO_WM_UNIT_USESOURCEFORMAT_APPLY" val="0"/>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2*l_i*1_1"/>
  <p:tag name="KSO_WM_TEMPLATE_CATEGORY" val="diagram"/>
  <p:tag name="KSO_WM_TEMPLATE_INDEX" val="20232454"/>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1,&quot;foreColorIndex&quot;:5,&quot;transparency&quot;:0.3300000131130218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2*l_i*1_2"/>
  <p:tag name="KSO_WM_TEMPLATE_CATEGORY" val="diagram"/>
  <p:tag name="KSO_WM_TEMPLATE_INDEX" val="20232454"/>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gradient&quot;:[{&quot;brightness&quot;:0,&quot;colorType&quot;:1,&quot;foreColorIndex&quot;:5,&quot;pos&quot;:0,&quot;transparency&quot;:0.25},{&quot;brightness&quot;:0,&quot;colorType&quot;:1,&quot;foreColorIndex&quot;:5,&quot;pos&quot;:0.680000007152557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2*l_i*1_3"/>
  <p:tag name="KSO_WM_TEMPLATE_CATEGORY" val="diagram"/>
  <p:tag name="KSO_WM_TEMPLATE_INDEX" val="20232454"/>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1,&quot;foreColorIndex&quot;:5,&quot;transparency&quot;:0.870000004768371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5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7"/>
  <p:tag name="KSO_WM_UNIT_LAYERLEVEL" val="1"/>
  <p:tag name="KSO_WM_TAG_VERSION" val="1.0"/>
  <p:tag name="KSO_WM_UNIT_TYPE" val="i"/>
  <p:tag name="KSO_WM_UNIT_INDEX" val="57"/>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2*l_h_i*1_1_2"/>
  <p:tag name="KSO_WM_TEMPLATE_CATEGORY" val="diagram"/>
  <p:tag name="KSO_WM_TEMPLATE_INDEX" val="20232454"/>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0"/>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54_2*l_h_i*1_1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5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54_2*l_h_f*1_1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
  <p:tag name="KSO_WM_UNIT_TEXT_FILL_FORE_SCHEMECOLOR_INDEX" val="1"/>
  <p:tag name="KSO_WM_UNIT_TEXT_FILL_TYPE" val="1"/>
  <p:tag name="KSO_WM_UNIT_TEXT_TYPE" val="1"/>
  <p:tag name="KSO_WM_UNIT_USESOURCEFORMAT_APPLY" val="0"/>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2*l_h_i*1_2_2"/>
  <p:tag name="KSO_WM_TEMPLATE_CATEGORY" val="diagram"/>
  <p:tag name="KSO_WM_TEMPLATE_INDEX" val="20232454"/>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0"/>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2454_2*l_h_i*1_2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5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2454_2*l_h_f*1_2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
  <p:tag name="KSO_WM_UNIT_TEXT_FILL_FORE_SCHEMECOLOR_INDEX" val="1"/>
  <p:tag name="KSO_WM_UNIT_TEXT_FILL_TYPE" val="1"/>
  <p:tag name="KSO_WM_UNIT_TEXT_TYPE" val="1"/>
  <p:tag name="KSO_WM_UNIT_USESOURCEFORMAT_APPLY" val="0"/>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54_2*l_h_i*1_3_2"/>
  <p:tag name="KSO_WM_TEMPLATE_CATEGORY" val="diagram"/>
  <p:tag name="KSO_WM_TEMPLATE_INDEX" val="20232454"/>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solidLine&quot;:{&quot;brightness&quot;:0,&quot;colorType&quot;:1,&quot;foreColorIndex&quot;:2,&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2"/>
  <p:tag name="KSO_WM_UNIT_LINE_FILL_TYPE" val="2"/>
  <p:tag name="KSO_WM_UNIT_TEXT_FILL_FORE_SCHEMECOLOR_INDEX" val="2"/>
  <p:tag name="KSO_WM_UNIT_TEXT_FILL_TYPE" val="1"/>
  <p:tag name="KSO_WM_UNIT_USESOURCEFORMAT_APPLY" val="0"/>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2454_2*l_h_i*1_3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USESOURCEFORMAT_APPLY" val="0"/>
</p:tagLst>
</file>

<file path=ppt/tags/tag5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2454_2*l_h_f*1_3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尽量言简意赅的阐述观点，单击此处输入项正文"/>
  <p:tag name="KSO_WM_UNIT_TEXT_FILL_FORE_SCHEMECOLOR_INDEX" val="1"/>
  <p:tag name="KSO_WM_UNIT_TEXT_FILL_TYPE" val="1"/>
  <p:tag name="KSO_WM_UNIT_TEXT_TYPE" val="1"/>
  <p:tag name="KSO_WM_UNIT_USESOURCEFORMAT_APPLY" val="0"/>
</p:tagLst>
</file>

<file path=ppt/tags/tag57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54_2*l_h_a*1_1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UNIT_USESOURCEFORMAT_APPLY" val="0"/>
</p:tagLst>
</file>

<file path=ppt/tags/tag5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8"/>
  <p:tag name="KSO_WM_UNIT_LAYERLEVEL" val="1"/>
  <p:tag name="KSO_WM_TAG_VERSION" val="1.0"/>
  <p:tag name="KSO_WM_UNIT_TYPE" val="i"/>
  <p:tag name="KSO_WM_UNIT_INDEX" val="58"/>
</p:tagLst>
</file>

<file path=ppt/tags/tag5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2454_2*l_h_a*1_2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UNIT_USESOURCEFORMAT_APPLY" val="0"/>
</p:tagLst>
</file>

<file path=ppt/tags/tag5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2454_2*l_h_a*1_3_1"/>
  <p:tag name="KSO_WM_TEMPLATE_CATEGORY" val="diagram"/>
  <p:tag name="KSO_WM_TEMPLATE_INDEX" val="2023245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2"/>
  <p:tag name="KSO_WM_DIAGRAM_VIRTUALLY_FRAME" val="{&quot;height&quot;:418.8055114746094,&quot;width&quot;:960.330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UNIT_USESOURCEFORMAT_APPLY" val="0"/>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54_2*l_h_x*1_1_1"/>
  <p:tag name="KSO_WM_TEMPLATE_CATEGORY" val="diagram"/>
  <p:tag name="KSO_WM_TEMPLATE_INDEX" val="20232454"/>
  <p:tag name="KSO_WM_UNIT_LAYERLEVEL" val="1_1_1"/>
  <p:tag name="KSO_WM_TAG_VERSION" val="3.0"/>
  <p:tag name="KSO_WM_BEAUTIFY_FLAG" val="#wm#"/>
  <p:tag name="KSO_WM_DIAGRAM_VERSION" val="3"/>
  <p:tag name="KSO_WM_DIAGRAM_COLOR_TRICK" val="1"/>
  <p:tag name="KSO_WM_DIAGRAM_COLOR_TEXT_CAN_REMOVE" val="n"/>
  <p:tag name="KSO_WM_UNIT_VALUE" val="150*150"/>
  <p:tag name="KSO_WM_UNIT_TYPE" val="l_h_x"/>
  <p:tag name="KSO_WM_UNIT_INDEX" val="1_1_1"/>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54_2*l_h_x*1_2_1"/>
  <p:tag name="KSO_WM_TEMPLATE_CATEGORY" val="diagram"/>
  <p:tag name="KSO_WM_TEMPLATE_INDEX" val="20232454"/>
  <p:tag name="KSO_WM_UNIT_LAYERLEVEL" val="1_1_1"/>
  <p:tag name="KSO_WM_TAG_VERSION" val="3.0"/>
  <p:tag name="KSO_WM_BEAUTIFY_FLAG" val="#wm#"/>
  <p:tag name="KSO_WM_DIAGRAM_VERSION" val="3"/>
  <p:tag name="KSO_WM_DIAGRAM_COLOR_TRICK" val="1"/>
  <p:tag name="KSO_WM_DIAGRAM_COLOR_TEXT_CAN_REMOVE" val="n"/>
  <p:tag name="KSO_WM_UNIT_VALUE" val="136*140"/>
  <p:tag name="KSO_WM_UNIT_TYPE" val="l_h_x"/>
  <p:tag name="KSO_WM_UNIT_INDEX" val="1_2_1"/>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2454_2*l_h_x*1_3_1"/>
  <p:tag name="KSO_WM_TEMPLATE_CATEGORY" val="diagram"/>
  <p:tag name="KSO_WM_TEMPLATE_INDEX" val="20232454"/>
  <p:tag name="KSO_WM_UNIT_LAYERLEVEL" val="1_1_1"/>
  <p:tag name="KSO_WM_TAG_VERSION" val="3.0"/>
  <p:tag name="KSO_WM_BEAUTIFY_FLAG" val="#wm#"/>
  <p:tag name="KSO_WM_DIAGRAM_VERSION" val="3"/>
  <p:tag name="KSO_WM_DIAGRAM_COLOR_TRICK" val="1"/>
  <p:tag name="KSO_WM_DIAGRAM_COLOR_TEXT_CAN_REMOVE" val="n"/>
  <p:tag name="KSO_WM_UNIT_VALUE" val="150*137"/>
  <p:tag name="KSO_WM_UNIT_TYPE" val="l_h_x"/>
  <p:tag name="KSO_WM_UNIT_INDEX" val="1_3_1"/>
  <p:tag name="KSO_WM_DIAGRAM_MAX_ITEMCNT" val="5"/>
  <p:tag name="KSO_WM_DIAGRAM_MIN_ITEMCNT" val="2"/>
  <p:tag name="KSO_WM_DIAGRAM_VIRTUALLY_FRAME" val="{&quot;height&quot;:418.8055114746094,&quot;width&quot;:960.330566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585.xml><?xml version="1.0" encoding="utf-8"?>
<p:tagLst xmlns:p="http://schemas.openxmlformats.org/presentationml/2006/main">
  <p:tag name="KSO_WM_SLIDE_ID" val="diagram20232454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custom"/>
  <p:tag name="KSO_WM_TEMPLATE_INDEX" val="20230985"/>
  <p:tag name="KSO_WM_SLIDE_TYPE" val="text"/>
  <p:tag name="KSO_WM_SLIDE_SUBTYPE" val="diag"/>
  <p:tag name="KSO_WM_SLIDE_SIZE" val="960.331*418.806"/>
  <p:tag name="KSO_WM_SLIDE_POSITION" val="-0.330472*121.501"/>
  <p:tag name="KSO_WM_SLIDE_LAYOUT" val="a_l"/>
  <p:tag name="KSO_WM_SLIDE_LAYOUT_CNT" val="1_1"/>
  <p:tag name="KSO_WM_SPECIAL_SOURCE" val="bdnull"/>
  <p:tag name="KSO_WM_DIAGRAM_GROUP_CODE" val="l1-1"/>
  <p:tag name="KSO_WM_SLIDE_DIAGTYPE" val="l"/>
</p:tagLst>
</file>

<file path=ppt/tags/tag586.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233_1*a*1"/>
  <p:tag name="KSO_WM_TEMPLATE_CATEGORY" val="diagram"/>
  <p:tag name="KSO_WM_TEMPLATE_INDEX" val="20233233"/>
  <p:tag name="KSO_WM_UNIT_LAYERLEVEL" val="1"/>
  <p:tag name="KSO_WM_TAG_VERSION" val="3.0"/>
  <p:tag name="KSO_WM_BEAUTIFY_FLAG" val="#wm#"/>
  <p:tag name="KSO_WM_UNIT_TEXT_TYPE" val="1"/>
  <p:tag name="KSO_WM_UNIT_PRESET_TEXT" val="单击此处添加标题内容"/>
  <p:tag name="KSO_WM_UNIT_TEXT_FILL_FORE_SCHEMECOLOR_INDEX" val="10"/>
  <p:tag name="KSO_WM_UNIT_TEXT_FILL_TYPE" val="1"/>
  <p:tag name="KSO_WM_UNIT_USESOURCEFORMAT_APPLY" val="0"/>
</p:tagLst>
</file>

<file path=ppt/tags/tag587.xml><?xml version="1.0" encoding="utf-8"?>
<p:tagLst xmlns:p="http://schemas.openxmlformats.org/presentationml/2006/main">
  <p:tag name="KSO_WM_DIAGRAM_VERSION" val="3"/>
  <p:tag name="KSO_WM_DIAGRAM_COLOR_TRICK" val="1"/>
  <p:tag name="KSO_WM_DIAGRAM_COLOR_TEXT_CAN_REMOVE" val="n"/>
  <p:tag name="KSO_WM_UNIT_VALUE" val="546*1182"/>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3233_1*l_h_d*1_2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quot;ai_type&quot;:&quot;generate_ppt&quot;,&quot;id&quot;:&quot;&quot;}*auto_ai_ai_v2.1.2_ONLINE*1749576826753_5e3f2e_0d6683179459-slide-18"/>
  <p:tag name="KSO_WM_UNIT_LINE_FILL_TYPE" val="2"/>
  <p:tag name="KSO_WM_UNIT_USESOURCEFORMAT_APPLY" val="0"/>
</p:tagLst>
</file>

<file path=ppt/tags/tag588.xml><?xml version="1.0" encoding="utf-8"?>
<p:tagLst xmlns:p="http://schemas.openxmlformats.org/presentationml/2006/main">
  <p:tag name="KSO_WM_DIAGRAM_VERSION" val="3"/>
  <p:tag name="KSO_WM_DIAGRAM_COLOR_TRICK" val="1"/>
  <p:tag name="KSO_WM_DIAGRAM_COLOR_TEXT_CAN_REMOVE" val="n"/>
  <p:tag name="KSO_WM_UNIT_VALUE" val="546*1182"/>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3233_1*l_h_d*1_1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PICTURE_SUBTYPE" val="b"/>
  <p:tag name="MH_PIC_SOURCE_TYPE" val="generate_slide_ai*{&quot;ai_type&quot;:&quot;generate_ppt&quot;,&quot;id&quot;:&quot;&quot;}*auto_ai_ai_v2.1.2_ONLINE*1749576826753_5e3f2e_0d6683179459-slide-18"/>
  <p:tag name="KSO_WM_UNIT_LINE_FILL_TYPE" val="2"/>
  <p:tag name="KSO_WM_UNIT_USESOURCEFORMAT_APPLY" val="0"/>
</p:tagLst>
</file>

<file path=ppt/tags/tag58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33_1*l_h_f*1_1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文本具体内容，简明扼要地阐述您的观点。根据需要可酌情增减正文内容文字，以便观者准确地理解您传达的思想。单击此处添加你的文本具体内容，可酌情增减正文内容"/>
  <p:tag name="KSO_WM_UNIT_TEXT_FILL_FORE_SCHEMECOLOR_INDEX" val="1"/>
  <p:tag name="KSO_WM_UNIT_TEXT_FILL_TYPE" val="1"/>
  <p:tag name="KSO_WM_UNIT_TEXT_LAYER_COUNT" val="1"/>
  <p:tag name="KSO_WM_UNIT_USESOURCEFORMAT_APPLY" val="0"/>
</p:tagLst>
</file>

<file path=ppt/tags/tag5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59"/>
  <p:tag name="KSO_WM_UNIT_LAYERLEVEL" val="1"/>
  <p:tag name="KSO_WM_TAG_VERSION" val="1.0"/>
  <p:tag name="KSO_WM_UNIT_TYPE" val="i"/>
  <p:tag name="KSO_WM_UNIT_INDEX" val="59"/>
</p:tagLst>
</file>

<file path=ppt/tags/tag59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233_1*l_h_a*1_1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UNIT_TEXT_TYPE" val="1"/>
  <p:tag name="KSO_WM_UNIT_PRESET_TEXT" val="此处添加项标题"/>
  <p:tag name="KSO_WM_UNIT_TEXT_FILL_FORE_SCHEMECOLOR_INDEX" val="1"/>
  <p:tag name="KSO_WM_UNIT_TEXT_FILL_TYPE" val="1"/>
  <p:tag name="KSO_WM_UNIT_USESOURCEFORMAT_APPLY" val="0"/>
</p:tagLst>
</file>

<file path=ppt/tags/tag59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33_1*l_h_i*1_1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TEXT_FILL_FORE_SCHEMECOLOR_INDEX" val="1"/>
  <p:tag name="KSO_WM_UNIT_TEXT_FILL_TYPE" val="1"/>
  <p:tag name="KSO_WM_UNIT_USESOURCEFORMAT_APPLY" val="0"/>
</p:tagLst>
</file>

<file path=ppt/tags/tag59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33_1*l_h_f*1_2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0"/>
  <p:tag name="KSO_WM_UNIT_TEXT_TYPE" val="1"/>
  <p:tag name="KSO_WM_UNIT_PRESET_TEXT" val="单击此处添加文本具体内容，简明扼要地阐述您的观点。根据需要可酌情增减正文内容文字，以便观者准确地理解您传达的思想。单击此处添加你的文本具体内容，可酌情增减正文内容"/>
  <p:tag name="KSO_WM_UNIT_TEXT_FILL_FORE_SCHEMECOLOR_INDEX" val="1"/>
  <p:tag name="KSO_WM_UNIT_TEXT_FILL_TYPE" val="1"/>
  <p:tag name="KSO_WM_UNIT_TEXT_LAYER_COUNT" val="1"/>
  <p:tag name="KSO_WM_UNIT_USESOURCEFORMAT_APPLY" val="0"/>
</p:tagLst>
</file>

<file path=ppt/tags/tag59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233_1*l_h_a*1_2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UNIT_TEXT_TYPE" val="1"/>
  <p:tag name="KSO_WM_UNIT_PRESET_TEXT" val="此处添加项标题"/>
  <p:tag name="KSO_WM_UNIT_TEXT_FILL_FORE_SCHEMECOLOR_INDEX" val="1"/>
  <p:tag name="KSO_WM_UNIT_TEXT_FILL_TYPE" val="1"/>
  <p:tag name="KSO_WM_UNIT_USESOURCEFORMAT_APPLY" val="0"/>
</p:tagLst>
</file>

<file path=ppt/tags/tag59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33_1*l_h_i*1_2_1"/>
  <p:tag name="KSO_WM_TEMPLATE_CATEGORY" val="diagram"/>
  <p:tag name="KSO_WM_TEMPLATE_INDEX" val="20233233"/>
  <p:tag name="KSO_WM_UNIT_LAYERLEVEL" val="1_1_1"/>
  <p:tag name="KSO_WM_TAG_VERSION" val="3.0"/>
  <p:tag name="KSO_WM_BEAUTIFY_FLAG" val="#wm#"/>
  <p:tag name="KSO_WM_DIAGRAM_MAX_ITEMCNT" val="2"/>
  <p:tag name="KSO_WM_DIAGRAM_MIN_ITEMCNT" val="2"/>
  <p:tag name="KSO_WM_DIAGRAM_VIRTUALLY_FRAME" val="{&quot;height&quot;:348.5389099121094,&quot;width&quot;:850.3936767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TEXT_FILL_FORE_SCHEMECOLOR_INDEX" val="1"/>
  <p:tag name="KSO_WM_UNIT_TEXT_FILL_TYPE" val="1"/>
  <p:tag name="KSO_WM_UNIT_USESOURCEFORMAT_APPLY" val="0"/>
</p:tagLst>
</file>

<file path=ppt/tags/tag595.xml><?xml version="1.0" encoding="utf-8"?>
<p:tagLst xmlns:p="http://schemas.openxmlformats.org/presentationml/2006/main">
  <p:tag name="KSO_WM_BEAUTIFY_FLAG" val="#wm#"/>
  <p:tag name="KSO_WM_TEMPLATE_CATEGORY" val="custom"/>
  <p:tag name="KSO_WM_TEMPLATE_INDEX" val="20230985"/>
  <p:tag name="KSO_WM_SLIDE_ID" val="diagram20233233_1"/>
  <p:tag name="KSO_WM_TEMPLATE_SUBCATEGORY" val="0"/>
  <p:tag name="KSO_WM_TEMPLATE_MASTER_TYPE" val="0"/>
  <p:tag name="KSO_WM_TEMPLATE_COLOR_TYPE" val="0"/>
  <p:tag name="KSO_WM_SLIDE_ITEM_CNT" val="2"/>
  <p:tag name="KSO_WM_SLIDE_INDEX" val="1"/>
  <p:tag name="KSO_WM_DIAGRAM_GROUP_CODE" val="l1-1"/>
  <p:tag name="KSO_WM_SLIDE_DIAGTYPE" val="l"/>
  <p:tag name="KSO_WM_TAG_VERSION" val="3.0"/>
  <p:tag name="KSO_WM_SLIDE_LAYOUT" val="a_l"/>
  <p:tag name="KSO_WM_SLIDE_LAYOUT_CNT" val="1_1"/>
  <p:tag name="KSO_WM_SLIDE_TYPE" val="text"/>
  <p:tag name="KSO_WM_SLIDE_SUBTYPE" val="diag"/>
  <p:tag name="KSO_WM_SLIDE_SIZE" val="850.394*348.539"/>
  <p:tag name="KSO_WM_SLIDE_POSITION" val="54.7501*124.973"/>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9*a*1"/>
  <p:tag name="KSO_WM_TEMPLATE_CATEGORY" val="custom"/>
  <p:tag name="KSO_WM_TEMPLATE_INDEX" val="20230985"/>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9*f*1"/>
  <p:tag name="KSO_WM_TEMPLATE_CATEGORY" val="custom"/>
  <p:tag name="KSO_WM_TEMPLATE_INDEX" val="20230985"/>
  <p:tag name="KSO_WM_UNIT_LAYERLEVEL" val="1"/>
  <p:tag name="KSO_WM_TAG_VERSION" val="1.0"/>
  <p:tag name="KSO_WM_BEAUTIFY_FLAG" val="#wm#"/>
  <p:tag name="KSO_WM_UNIT_NOCLEAR" val="0"/>
  <p:tag name="KSO_WM_UNIT_VALUE" val="100"/>
  <p:tag name="KSO_WM_UNIT_TYPE" val="f"/>
  <p:tag name="KSO_WM_UNIT_INDEX" val="1"/>
  <p:tag name="KSO_WM_UNIT_SUBTYPE" val="g"/>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5_9*f*2"/>
  <p:tag name="KSO_WM_TEMPLATE_CATEGORY" val="custom"/>
  <p:tag name="KSO_WM_TEMPLATE_INDEX" val="20230985"/>
  <p:tag name="KSO_WM_UNIT_LAYERLEVEL" val="1"/>
  <p:tag name="KSO_WM_TAG_VERSION" val="1.0"/>
  <p:tag name="KSO_WM_BEAUTIFY_FLAG" val="#wm#"/>
  <p:tag name="KSO_WM_UNIT_SUBTYPE" val="b"/>
  <p:tag name="KSO_WM_UNIT_NOCLEAR" val="0"/>
  <p:tag name="KSO_WM_UNIT_VALUE" val="10"/>
  <p:tag name="KSO_WM_UNIT_TYPE" val="f"/>
  <p:tag name="KSO_WM_UNIT_INDEX" val="2"/>
</p:tagLst>
</file>

<file path=ppt/tags/tag599.xml><?xml version="1.0" encoding="utf-8"?>
<p:tagLst xmlns:p="http://schemas.openxmlformats.org/presentationml/2006/main">
  <p:tag name="KSO_WM_SLIDE_ID" val="custom20230985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0985"/>
  <p:tag name="KSO_WM_SLIDE_TYPE" val="endPage"/>
  <p:tag name="KSO_WM_SLIDE_SUBTYPE" val="pureTxt"/>
  <p:tag name="KSO_WM_SLIDE_LAYOUT" val="a_f"/>
  <p:tag name="KSO_WM_SLIDE_LAYOUT_CNT" val="1_2"/>
  <p:tag name="KSO_WM_SPECIAL_SOURCE" val="bdnull"/>
</p:tagLst>
</file>

<file path=ppt/tags/tag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UNIT_TYPE" val="i"/>
  <p:tag name="KSO_WM_UNIT_INDEX" val="6"/>
</p:tagLst>
</file>

<file path=ppt/tags/tag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0"/>
  <p:tag name="KSO_WM_UNIT_LAYERLEVEL" val="1"/>
  <p:tag name="KSO_WM_TAG_VERSION" val="1.0"/>
  <p:tag name="KSO_WM_UNIT_TYPE" val="i"/>
  <p:tag name="KSO_WM_UNIT_INDEX" val="60"/>
</p:tagLst>
</file>

<file path=ppt/tags/tag600.xml><?xml version="1.0" encoding="utf-8"?>
<p:tagLst xmlns:p="http://schemas.openxmlformats.org/presentationml/2006/main">
  <p:tag name="KSO_WM_PRESENTATION_SOURCE" val="WPPAIGeneratePPT"/>
</p:tagLst>
</file>

<file path=ppt/tags/tag6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1"/>
  <p:tag name="KSO_WM_UNIT_LAYERLEVEL" val="1"/>
  <p:tag name="KSO_WM_TAG_VERSION" val="1.0"/>
  <p:tag name="KSO_WM_UNIT_TYPE" val="i"/>
  <p:tag name="KSO_WM_UNIT_INDEX" val="61"/>
</p:tagLst>
</file>

<file path=ppt/tags/tag6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2"/>
  <p:tag name="KSO_WM_UNIT_LAYERLEVEL" val="1"/>
  <p:tag name="KSO_WM_TAG_VERSION" val="1.0"/>
  <p:tag name="KSO_WM_UNIT_TYPE" val="i"/>
  <p:tag name="KSO_WM_UNIT_INDEX" val="62"/>
</p:tagLst>
</file>

<file path=ppt/tags/tag6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3"/>
  <p:tag name="KSO_WM_UNIT_LAYERLEVEL" val="1"/>
  <p:tag name="KSO_WM_TAG_VERSION" val="1.0"/>
  <p:tag name="KSO_WM_UNIT_TYPE" val="i"/>
  <p:tag name="KSO_WM_UNIT_INDEX" val="63"/>
</p:tagLst>
</file>

<file path=ppt/tags/tag6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4"/>
  <p:tag name="KSO_WM_UNIT_LAYERLEVEL" val="1"/>
  <p:tag name="KSO_WM_TAG_VERSION" val="1.0"/>
  <p:tag name="KSO_WM_UNIT_TYPE" val="i"/>
  <p:tag name="KSO_WM_UNIT_INDEX" val="64"/>
</p:tagLst>
</file>

<file path=ppt/tags/tag6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5"/>
  <p:tag name="KSO_WM_UNIT_LAYERLEVEL" val="1"/>
  <p:tag name="KSO_WM_TAG_VERSION" val="1.0"/>
  <p:tag name="KSO_WM_UNIT_TYPE" val="i"/>
  <p:tag name="KSO_WM_UNIT_INDEX" val="65"/>
</p:tagLst>
</file>

<file path=ppt/tags/tag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6"/>
  <p:tag name="KSO_WM_UNIT_LAYERLEVEL" val="1"/>
  <p:tag name="KSO_WM_TAG_VERSION" val="1.0"/>
  <p:tag name="KSO_WM_UNIT_TYPE" val="i"/>
  <p:tag name="KSO_WM_UNIT_INDEX" val="66"/>
</p:tagLst>
</file>

<file path=ppt/tags/tag6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7"/>
  <p:tag name="KSO_WM_UNIT_LAYERLEVEL" val="1"/>
  <p:tag name="KSO_WM_TAG_VERSION" val="1.0"/>
  <p:tag name="KSO_WM_UNIT_TYPE" val="i"/>
  <p:tag name="KSO_WM_UNIT_INDEX" val="67"/>
</p:tagLst>
</file>

<file path=ppt/tags/tag6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8"/>
  <p:tag name="KSO_WM_UNIT_LAYERLEVEL" val="1"/>
  <p:tag name="KSO_WM_TAG_VERSION" val="1.0"/>
  <p:tag name="KSO_WM_UNIT_TYPE" val="i"/>
  <p:tag name="KSO_WM_UNIT_INDEX" val="68"/>
</p:tagLst>
</file>

<file path=ppt/tags/tag6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69"/>
  <p:tag name="KSO_WM_UNIT_LAYERLEVEL" val="1"/>
  <p:tag name="KSO_WM_TAG_VERSION" val="1.0"/>
  <p:tag name="KSO_WM_UNIT_TYPE" val="i"/>
  <p:tag name="KSO_WM_UNIT_INDEX" val="69"/>
</p:tagLst>
</file>

<file path=ppt/tags/tag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UNIT_TYPE" val="i"/>
  <p:tag name="KSO_WM_UNIT_INDEX" val="7"/>
</p:tagLst>
</file>

<file path=ppt/tags/tag7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0"/>
  <p:tag name="KSO_WM_UNIT_LAYERLEVEL" val="1"/>
  <p:tag name="KSO_WM_TAG_VERSION" val="1.0"/>
  <p:tag name="KSO_WM_UNIT_TYPE" val="i"/>
  <p:tag name="KSO_WM_UNIT_INDEX" val="70"/>
</p:tagLst>
</file>

<file path=ppt/tags/tag71.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1"/>
  <p:tag name="KSO_WM_UNIT_LAYERLEVEL" val="1"/>
  <p:tag name="KSO_WM_TAG_VERSION" val="1.0"/>
  <p:tag name="KSO_WM_UNIT_TYPE" val="i"/>
  <p:tag name="KSO_WM_UNIT_INDEX" val="71"/>
</p:tagLst>
</file>

<file path=ppt/tags/tag72.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2"/>
  <p:tag name="KSO_WM_UNIT_LAYERLEVEL" val="1"/>
  <p:tag name="KSO_WM_TAG_VERSION" val="1.0"/>
  <p:tag name="KSO_WM_UNIT_TYPE" val="i"/>
  <p:tag name="KSO_WM_UNIT_INDEX" val="72"/>
</p:tagLst>
</file>

<file path=ppt/tags/tag7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3"/>
  <p:tag name="KSO_WM_UNIT_LAYERLEVEL" val="1"/>
  <p:tag name="KSO_WM_TAG_VERSION" val="1.0"/>
  <p:tag name="KSO_WM_UNIT_TYPE" val="i"/>
  <p:tag name="KSO_WM_UNIT_INDEX" val="73"/>
</p:tagLst>
</file>

<file path=ppt/tags/tag74.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4"/>
  <p:tag name="KSO_WM_UNIT_LAYERLEVEL" val="1"/>
  <p:tag name="KSO_WM_TAG_VERSION" val="1.0"/>
  <p:tag name="KSO_WM_UNIT_TYPE" val="i"/>
  <p:tag name="KSO_WM_UNIT_INDEX" val="74"/>
</p:tagLst>
</file>

<file path=ppt/tags/tag7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5"/>
  <p:tag name="KSO_WM_UNIT_LAYERLEVEL" val="1"/>
  <p:tag name="KSO_WM_TAG_VERSION" val="1.0"/>
  <p:tag name="KSO_WM_UNIT_TYPE" val="i"/>
  <p:tag name="KSO_WM_UNIT_INDEX" val="75"/>
</p:tagLst>
</file>

<file path=ppt/tags/tag7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6"/>
  <p:tag name="KSO_WM_UNIT_LAYERLEVEL" val="1"/>
  <p:tag name="KSO_WM_TAG_VERSION" val="1.0"/>
  <p:tag name="KSO_WM_UNIT_TYPE" val="i"/>
  <p:tag name="KSO_WM_UNIT_INDEX" val="76"/>
</p:tagLst>
</file>

<file path=ppt/tags/tag7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7"/>
  <p:tag name="KSO_WM_UNIT_LAYERLEVEL" val="1"/>
  <p:tag name="KSO_WM_TAG_VERSION" val="1.0"/>
  <p:tag name="KSO_WM_UNIT_TYPE" val="i"/>
  <p:tag name="KSO_WM_UNIT_INDEX" val="77"/>
</p:tagLst>
</file>

<file path=ppt/tags/tag7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8"/>
  <p:tag name="KSO_WM_UNIT_LAYERLEVEL" val="1"/>
  <p:tag name="KSO_WM_TAG_VERSION" val="1.0"/>
  <p:tag name="KSO_WM_UNIT_TYPE" val="i"/>
  <p:tag name="KSO_WM_UNIT_INDEX" val="78"/>
</p:tagLst>
</file>

<file path=ppt/tags/tag7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79"/>
  <p:tag name="KSO_WM_UNIT_LAYERLEVEL" val="1"/>
  <p:tag name="KSO_WM_TAG_VERSION" val="1.0"/>
  <p:tag name="KSO_WM_UNIT_TYPE" val="i"/>
  <p:tag name="KSO_WM_UNIT_INDEX" val="79"/>
</p:tagLst>
</file>

<file path=ppt/tags/tag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8"/>
  <p:tag name="KSO_WM_UNIT_LAYERLEVEL" val="1"/>
  <p:tag name="KSO_WM_TAG_VERSION" val="1.0"/>
  <p:tag name="KSO_WM_UNIT_TYPE" val="i"/>
  <p:tag name="KSO_WM_UNIT_INDEX" val="8"/>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80"/>
  <p:tag name="KSO_WM_UNIT_LAYERLEVEL" val="1"/>
  <p:tag name="KSO_WM_TAG_VERSION" val="1.0"/>
  <p:tag name="KSO_WM_UNIT_TYPE" val="i"/>
  <p:tag name="KSO_WM_UNIT_INDEX" val="80"/>
</p:tagLst>
</file>

<file path=ppt/tags/tag8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i*81"/>
  <p:tag name="KSO_WM_UNIT_LAYERLEVEL" val="1"/>
  <p:tag name="KSO_WM_TAG_VERSION" val="1.0"/>
  <p:tag name="KSO_WM_UNIT_TYPE" val="i"/>
  <p:tag name="KSO_WM_UNIT_INDEX" val="8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2"/>
  <p:tag name="KSO_WM_UNIT_LAYERLEVEL" val="1"/>
  <p:tag name="KSO_WM_TAG_VERSION" val="1.0"/>
  <p:tag name="KSO_WM_BEAUTIFY_FLAG" val="#wm#"/>
  <p:tag name="KSO_WM_UNIT_PRESET_TEXT" val="公司名占位符"/>
  <p:tag name="KSO_WM_UNIT_NOCLEAR" val="0"/>
  <p:tag name="KSO_WM_UNIT_VALUE" val="23"/>
  <p:tag name="KSO_WM_UNIT_TYPE" val="f"/>
  <p:tag name="KSO_WM_UNIT_INDEX" val="2"/>
  <p:tag name="KSO_WM_UNIT_SUBTYPE" val="g"/>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82"/>
  <p:tag name="KSO_WM_UNIT_LAYERLEVEL" val="1"/>
  <p:tag name="KSO_WM_TAG_VERSION" val="1.0"/>
  <p:tag name="KSO_WM_UNIT_TYPE" val="i"/>
  <p:tag name="KSO_WM_UNIT_INDEX" val="82"/>
</p:tagLst>
</file>

<file path=ppt/tags/tag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1*i*9"/>
  <p:tag name="KSO_WM_UNIT_LAYERLEVEL" val="1"/>
  <p:tag name="KSO_WM_TAG_VERSION" val="1.0"/>
  <p:tag name="KSO_WM_UNIT_TYPE" val="i"/>
  <p:tag name="KSO_WM_UNIT_INDEX" val="9"/>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UNIT_TYPE" val="i"/>
  <p:tag name="KSO_WM_UNIT_INDEX" val="1"/>
</p:tagLst>
</file>

<file path=ppt/tags/tag9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UNIT_TYPE" val="i"/>
  <p:tag name="KSO_WM_UNIT_INDEX" val="2"/>
</p:tagLst>
</file>

<file path=ppt/tags/tag9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1.0"/>
  <p:tag name="KSO_WM_UNIT_TYPE" val="i"/>
  <p:tag name="KSO_WM_UNIT_INDEX" val="3"/>
</p:tagLst>
</file>

<file path=ppt/tags/tag9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1.0"/>
  <p:tag name="KSO_WM_UNIT_TYPE" val="i"/>
  <p:tag name="KSO_WM_UNIT_INDEX" val="4"/>
</p:tagLst>
</file>

<file path=ppt/tags/tag99.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wm#"/>
  <p:tag name="KSO_WM_UNIT_HIGHLIGHT" val="0"/>
  <p:tag name="KSO_WM_UNIT_COMPATIBLE" val="0"/>
  <p:tag name="KSO_WM_UNIT_DIAGRAM_ISNUMVISUAL" val="0"/>
  <p:tag name="KSO_WM_UNIT_DIAGRAM_ISREFERUNIT" val="0"/>
  <p:tag name="KSO_WM_UNIT_ID" val="_3*i*5"/>
  <p:tag name="KSO_WM_UNIT_LAYERLEVEL" val="1"/>
  <p:tag name="KSO_WM_TAG_VERSION" val="1.0"/>
  <p:tag name="KSO_WM_UNIT_TYPE" val="i"/>
  <p:tag name="KSO_WM_UNIT_INDEX" val="5"/>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红色-蓝色">
      <a:dk1>
        <a:srgbClr val="000000"/>
      </a:dk1>
      <a:lt1>
        <a:srgbClr val="FFFFFF"/>
      </a:lt1>
      <a:dk2>
        <a:srgbClr val="182F40"/>
      </a:dk2>
      <a:lt2>
        <a:srgbClr val="DBECF9"/>
      </a:lt2>
      <a:accent1>
        <a:srgbClr val="F47171"/>
      </a:accent1>
      <a:accent2>
        <a:srgbClr val="D67B85"/>
      </a:accent2>
      <a:accent3>
        <a:srgbClr val="B9859A"/>
      </a:accent3>
      <a:accent4>
        <a:srgbClr val="9B90AE"/>
      </a:accent4>
      <a:accent5>
        <a:srgbClr val="7E9AC3"/>
      </a:accent5>
      <a:accent6>
        <a:srgbClr val="60A4D7"/>
      </a:accent6>
      <a:hlink>
        <a:srgbClr val="0563C1"/>
      </a:hlink>
      <a:folHlink>
        <a:srgbClr val="954D72"/>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a:defPPr>
      </a:lstStyle>
      <a:style>
        <a:lnRef idx="2">
          <a:schemeClr val="accent1">
            <a:lumMod val="75000"/>
          </a:schemeClr>
        </a:lnRef>
        <a:fillRef idx="1">
          <a:schemeClr val="accent1"/>
        </a:fillRef>
        <a:effectRef idx="0">
          <a:srgbClr val="FFFFFF"/>
        </a:effectRef>
        <a:fontRef idx="minor">
          <a:schemeClr val="lt1"/>
        </a:fontRef>
      </a:style>
    </a:spDef>
    <a:lnDef>
      <a:spPr>
        <a:ln>
          <a:solidFill>
            <a:schemeClr val="accent6"/>
          </a:solidFill>
        </a:ln>
      </a:spPr>
      <a:bodyPr/>
      <a:lstStyle/>
      <a:style>
        <a:lnRef idx="2">
          <a:schemeClr val="accent1"/>
        </a:lnRef>
        <a:fillRef idx="0">
          <a:srgbClr val="FFFFFF"/>
        </a:fillRef>
        <a:effectRef idx="0">
          <a:srgbClr val="FFFFFF"/>
        </a:effectRef>
        <a:fontRef idx="minor">
          <a:schemeClr val="tx1"/>
        </a:fontRef>
      </a:style>
    </a:lnDef>
    <a:txDef>
      <a:spPr>
        <a:noFill/>
      </a:spPr>
      <a:bodyPr wrap="none" rtlCol="0">
        <a:spAutoFit/>
      </a:bodyPr>
      <a:lstStyle>
        <a:defPPr algn="l">
          <a:defRPr dirty="0" err="1" smtClean="0">
            <a:solidFill>
              <a:schemeClr val="accent6"/>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3761</Words>
  <Application>WPS 演示</Application>
  <PresentationFormat>宽屏</PresentationFormat>
  <Paragraphs>254</Paragraphs>
  <Slides>29</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29</vt:i4>
      </vt:variant>
    </vt:vector>
  </HeadingPairs>
  <TitlesOfParts>
    <vt:vector size="36" baseType="lpstr">
      <vt:lpstr>Arial</vt:lpstr>
      <vt:lpstr>宋体</vt:lpstr>
      <vt:lpstr>Wingdings</vt:lpstr>
      <vt:lpstr>微软雅黑</vt:lpstr>
      <vt:lpstr>Arial Unicode MS</vt:lpstr>
      <vt:lpstr>WPS​​</vt:lpstr>
      <vt:lpstr>Office 主题​​</vt:lpstr>
      <vt:lpstr>2025具身智能机器人目标检测大赛</vt:lpstr>
      <vt:lpstr>目录</vt:lpstr>
      <vt:lpstr>参赛经历概述</vt:lpstr>
      <vt:lpstr>参赛动机与目标</vt:lpstr>
      <vt:lpstr>所用技术介绍</vt:lpstr>
      <vt:lpstr>yolov8s模型概述</vt:lpstr>
      <vt:lpstr>技术选择理由</vt:lpstr>
      <vt:lpstr>获取数据集</vt:lpstr>
      <vt:lpstr>数据处理</vt:lpstr>
      <vt:lpstr>训练模型</vt:lpstr>
      <vt:lpstr>result</vt:lpstr>
      <vt:lpstr>检测模型识别能力</vt:lpstr>
      <vt:lpstr>技术优势分析</vt:lpstr>
      <vt:lpstr>模型转换过程</vt:lpstr>
      <vt:lpstr>为什么转换模型</vt:lpstr>
      <vt:lpstr>pt转onnx</vt:lpstr>
      <vt:lpstr>onnx转om</vt:lpstr>
      <vt:lpstr>转换工具</vt:lpstr>
      <vt:lpstr>转换过程中的挑战与解决</vt:lpstr>
      <vt:lpstr>成果展示与总结</vt:lpstr>
      <vt:lpstr>我要提交的是deploy_package文件夹</vt:lpstr>
      <vt:lpstr>PowerPoint 演示文稿</vt:lpstr>
      <vt:lpstr>PowerPoint 演示文稿</vt:lpstr>
      <vt:lpstr>使用过程</vt:lpstr>
      <vt:lpstr>PowerPoint 演示文稿</vt:lpstr>
      <vt:lpstr>因为是在考试周，目前队内只有我一人所以模型转化后还未来得及上机测试所以暂时没有在端侧的成果只有一些在pc端训练后的识别结果</vt:lpstr>
      <vt:lpstr>模型性能评估</vt:lpstr>
      <vt:lpstr>参赛心得与反思</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忙于工作的蟹老板</cp:lastModifiedBy>
  <cp:revision>7</cp:revision>
  <dcterms:created xsi:type="dcterms:W3CDTF">2023-07-11T07:43:00Z</dcterms:created>
  <dcterms:modified xsi:type="dcterms:W3CDTF">2025-06-10T19:57:10Z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ICV">
    <vt:lpwstr>BDAE9F583E764E0ABCCD7CA435160F6E_13</vt:lpwstr>
  </property>
</Properties>
</file>